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6858000" cx="12192000"/>
  <p:notesSz cx="6858000" cy="9144000"/>
  <p:embeddedFontLst>
    <p:embeddedFont>
      <p:font typeface="Teko"/>
      <p:regular r:id="rId37"/>
      <p:bold r:id="rId38"/>
    </p:embeddedFont>
    <p:embeddedFont>
      <p:font typeface="Roboto"/>
      <p:regular r:id="rId39"/>
      <p:bold r:id="rId40"/>
      <p:italic r:id="rId41"/>
      <p:boldItalic r:id="rId42"/>
    </p:embeddedFont>
    <p:embeddedFont>
      <p:font typeface="DM Sans Black"/>
      <p:bold r:id="rId43"/>
      <p:boldItalic r:id="rId44"/>
    </p:embeddedFont>
    <p:embeddedFont>
      <p:font typeface="DM Sans SemiBold"/>
      <p:regular r:id="rId45"/>
      <p:bold r:id="rId46"/>
      <p:italic r:id="rId47"/>
      <p:boldItalic r:id="rId48"/>
    </p:embeddedFon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4">
          <p15:clr>
            <a:srgbClr val="A4A3A4"/>
          </p15:clr>
        </p15:guide>
        <p15:guide id="2" pos="3840">
          <p15:clr>
            <a:srgbClr val="A4A3A4"/>
          </p15:clr>
        </p15:guide>
      </p15:sldGuideLst>
    </p:ext>
    <p:ext uri="GoogleSlidesCustomDataVersion2">
      <go:slidesCustomData xmlns:go="http://customooxmlschemas.google.com/" r:id="rId53" roundtripDataSignature="AMtx7mjouzNd0sKUQf+Zsl8rZgFwe9M9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4"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DMSansBlack-boldItalic.fntdata"/><Relationship Id="rId43" Type="http://schemas.openxmlformats.org/officeDocument/2006/relationships/font" Target="fonts/DMSansBlack-bold.fntdata"/><Relationship Id="rId46" Type="http://schemas.openxmlformats.org/officeDocument/2006/relationships/font" Target="fonts/DMSansSemiBold-bold.fntdata"/><Relationship Id="rId45" Type="http://schemas.openxmlformats.org/officeDocument/2006/relationships/font" Target="fonts/DMSans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DMSansSemiBold-boldItalic.fntdata"/><Relationship Id="rId47" Type="http://schemas.openxmlformats.org/officeDocument/2006/relationships/font" Target="fonts/DMSansSemiBold-italic.fntdata"/><Relationship Id="rId49" Type="http://schemas.openxmlformats.org/officeDocument/2006/relationships/font" Target="fonts/DM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Teko-regular.fntdata"/><Relationship Id="rId36" Type="http://schemas.openxmlformats.org/officeDocument/2006/relationships/slide" Target="slides/slide29.xml"/><Relationship Id="rId39" Type="http://schemas.openxmlformats.org/officeDocument/2006/relationships/font" Target="fonts/Roboto-regular.fntdata"/><Relationship Id="rId38" Type="http://schemas.openxmlformats.org/officeDocument/2006/relationships/font" Target="fonts/Tek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DMSans-italic.fntdata"/><Relationship Id="rId50" Type="http://schemas.openxmlformats.org/officeDocument/2006/relationships/font" Target="fonts/DMSans-bold.fntdata"/><Relationship Id="rId53" Type="http://customschemas.google.com/relationships/presentationmetadata" Target="metadata"/><Relationship Id="rId52" Type="http://schemas.openxmlformats.org/officeDocument/2006/relationships/font" Target="fonts/DM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countbloc.ru/archive/products/x0x0v13yvu3x.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Last Official Edit [3/7/2024 by Misha]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-Before starting, committee is to check whether everyone has ultimaker cura installed on their machines</a:t>
            </a:r>
            <a:endParaRPr/>
          </a:p>
          <a:p>
            <a:pPr indent="0" lvl="0" marL="0" rtl="0" algn="l">
              <a:lnSpc>
                <a:spcPct val="100000"/>
              </a:lnSpc>
              <a:spcBef>
                <a:spcPts val="0"/>
              </a:spcBef>
              <a:spcAft>
                <a:spcPts val="0"/>
              </a:spcAft>
              <a:buSzPts val="1400"/>
              <a:buNone/>
            </a:pPr>
            <a:r>
              <a:rPr lang="en-US"/>
              <a:t>-adjust the flow, spend more time for tinkercad, lesser for ultimaker cura</a:t>
            </a:r>
            <a:endParaRPr/>
          </a:p>
          <a:p>
            <a:pPr indent="0" lvl="0" marL="0" rtl="0" algn="l">
              <a:lnSpc>
                <a:spcPct val="100000"/>
              </a:lnSpc>
              <a:spcBef>
                <a:spcPts val="0"/>
              </a:spcBef>
              <a:spcAft>
                <a:spcPts val="0"/>
              </a:spcAft>
              <a:buSzPts val="1400"/>
              <a:buNone/>
            </a:pPr>
            <a:r>
              <a:rPr lang="en-US"/>
              <a:t>-This is expected to be done within 2.30 hours</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ba4d50ac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7ba4d50ac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27ba4d50ac7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9ddc5a8a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2e9ddc5a8a8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2e9ddc5a8a8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9ddc5a8a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e9ddc5a8a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2e9ddc5a8a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9ddc5a8a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e9ddc5a8a8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2e9ddc5a8a8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ac1747274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27ac1747274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27ac1747274_0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43b1e19191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243b1e19191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243b1e19191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9ddc5a8a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e9ddc5a8a8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-sometimes different material, can emit toxic fumes while printing, so be sure to keep your environment well ventilated</a:t>
            </a:r>
            <a:endParaRPr/>
          </a:p>
          <a:p>
            <a:pPr indent="0" lvl="0" marL="0" rtl="0" algn="l">
              <a:lnSpc>
                <a:spcPct val="100000"/>
              </a:lnSpc>
              <a:spcBef>
                <a:spcPts val="0"/>
              </a:spcBef>
              <a:spcAft>
                <a:spcPts val="0"/>
              </a:spcAft>
              <a:buSzPts val="1400"/>
              <a:buNone/>
            </a:pPr>
            <a:r>
              <a:rPr lang="en-US"/>
              <a:t>-prefer a video to show differences</a:t>
            </a:r>
            <a:endParaRPr/>
          </a:p>
        </p:txBody>
      </p:sp>
      <p:sp>
        <p:nvSpPr>
          <p:cNvPr id="339" name="Google Shape;339;g2e9ddc5a8a8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9ddc5a8a8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2e9ddc5a8a8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2e9ddc5a8a8_0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9ddc5a8a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2e9ddc5a8a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image source: </a:t>
            </a:r>
            <a:r>
              <a:rPr lang="en-US" u="sng">
                <a:solidFill>
                  <a:schemeClr val="hlink"/>
                </a:solidFill>
                <a:hlinkClick r:id="rId2"/>
              </a:rPr>
              <a:t>https://discountbloc.ru/archive/products/x0x0v13yvu3x.html</a:t>
            </a:r>
            <a:endParaRPr/>
          </a:p>
          <a:p>
            <a:pPr indent="0" lvl="0" marL="0" rtl="0" algn="l">
              <a:lnSpc>
                <a:spcPct val="100000"/>
              </a:lnSpc>
              <a:spcBef>
                <a:spcPts val="0"/>
              </a:spcBef>
              <a:spcAft>
                <a:spcPts val="0"/>
              </a:spcAft>
              <a:buSzPts val="1400"/>
              <a:buNone/>
            </a:pPr>
            <a:r>
              <a:rPr lang="en-US"/>
              <a:t>-sometimes different material, can emit toxic fumes while printing, so be sure to keep your environment well ventilated</a:t>
            </a:r>
            <a:endParaRPr/>
          </a:p>
          <a:p>
            <a:pPr indent="0" lvl="0" marL="0" rtl="0" algn="l">
              <a:lnSpc>
                <a:spcPct val="100000"/>
              </a:lnSpc>
              <a:spcBef>
                <a:spcPts val="0"/>
              </a:spcBef>
              <a:spcAft>
                <a:spcPts val="0"/>
              </a:spcAft>
              <a:buSzPts val="1400"/>
              <a:buNone/>
            </a:pPr>
            <a:r>
              <a:rPr lang="en-US"/>
              <a:t>-prefer a video to show differences</a:t>
            </a:r>
            <a:endParaRPr/>
          </a:p>
        </p:txBody>
      </p:sp>
      <p:sp>
        <p:nvSpPr>
          <p:cNvPr id="358" name="Google Shape;358;g2e9ddc5a8a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ac1747274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27ac1747274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27ac1747274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43b1e19191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243b1e19191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243b1e19191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43b1e19191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243b1e19191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g243b1e19191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74402b72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2474402b72d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-live demonstration of cura’s printing menu</a:t>
            </a:r>
            <a:br>
              <a:rPr lang="en-US"/>
            </a:br>
            <a:r>
              <a:rPr lang="en-US"/>
              <a:t>-talk about supports and post pro-cessing</a:t>
            </a:r>
            <a:endParaRPr/>
          </a:p>
        </p:txBody>
      </p:sp>
      <p:sp>
        <p:nvSpPr>
          <p:cNvPr id="406" name="Google Shape;406;g2474402b72d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474402b72d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474402b72d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2474402b72d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47307e77f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47307e77f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-Density talk about fill, the strength, when would you adjust strength for?</a:t>
            </a:r>
            <a:br>
              <a:rPr lang="en-US"/>
            </a:br>
            <a:r>
              <a:rPr lang="en-US"/>
              <a:t>-Pattern talk about structural integrity and print time</a:t>
            </a:r>
            <a:endParaRPr/>
          </a:p>
          <a:p>
            <a:pPr indent="0" lvl="0" marL="0" rtl="0" algn="l">
              <a:lnSpc>
                <a:spcPct val="100000"/>
              </a:lnSpc>
              <a:spcBef>
                <a:spcPts val="0"/>
              </a:spcBef>
              <a:spcAft>
                <a:spcPts val="0"/>
              </a:spcAft>
              <a:buSzPts val="1400"/>
              <a:buNone/>
            </a:pPr>
            <a:r>
              <a:rPr lang="en-US"/>
              <a:t>-Shell refers to the outer layer of the print, (i.e the cell wall)</a:t>
            </a:r>
            <a:endParaRPr/>
          </a:p>
        </p:txBody>
      </p:sp>
      <p:sp>
        <p:nvSpPr>
          <p:cNvPr id="430" name="Google Shape;430;g247307e77f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47307e77f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247307e77f3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-Mention what is support for</a:t>
            </a:r>
            <a:endParaRPr/>
          </a:p>
          <a:p>
            <a:pPr indent="0" lvl="0" marL="0" rtl="0" algn="l">
              <a:lnSpc>
                <a:spcPct val="100000"/>
              </a:lnSpc>
              <a:spcBef>
                <a:spcPts val="0"/>
              </a:spcBef>
              <a:spcAft>
                <a:spcPts val="0"/>
              </a:spcAft>
              <a:buSzPts val="1400"/>
              <a:buNone/>
            </a:pPr>
            <a:r>
              <a:rPr lang="en-US"/>
              <a:t>-print refers to PLA filament 1, and PLA filament 2</a:t>
            </a:r>
            <a:endParaRPr/>
          </a:p>
        </p:txBody>
      </p:sp>
      <p:sp>
        <p:nvSpPr>
          <p:cNvPr id="445" name="Google Shape;445;g247307e77f3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7307e77f3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247307e77f3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247307e77f3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ba4d50ac7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27ba4d50ac7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to give an overview to students on what is usually included in an FDM 3D printer, bring them to the printer, and talk about which part is what part</a:t>
            </a:r>
            <a:endParaRPr/>
          </a:p>
        </p:txBody>
      </p:sp>
      <p:sp>
        <p:nvSpPr>
          <p:cNvPr id="468" name="Google Shape;468;g27ba4d50ac7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7d12a5542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27d12a5542c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g27d12a5542c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43b1e19191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43b1e19191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Design Deadline Submission 24 Sept, once printed all, will email to come collect at a certain date</a:t>
            </a:r>
            <a:endParaRPr/>
          </a:p>
        </p:txBody>
      </p:sp>
      <p:sp>
        <p:nvSpPr>
          <p:cNvPr id="483" name="Google Shape;483;g243b1e19191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ac1747274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27ac1747274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a:t>
            </a:r>
            <a:endParaRPr/>
          </a:p>
        </p:txBody>
      </p:sp>
      <p:sp>
        <p:nvSpPr>
          <p:cNvPr id="176" name="Google Shape;176;g27ac1747274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d12a5542c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7d12a5542c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27d12a5542c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d12a5542c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27d12a5542c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-Then teach them how to design a small ice cream while showing the design functions</a:t>
            </a:r>
            <a:endParaRPr/>
          </a:p>
          <a:p>
            <a:pPr indent="0" lvl="0" marL="0" rtl="0" algn="l">
              <a:lnSpc>
                <a:spcPct val="100000"/>
              </a:lnSpc>
              <a:spcBef>
                <a:spcPts val="0"/>
              </a:spcBef>
              <a:spcAft>
                <a:spcPts val="0"/>
              </a:spcAft>
              <a:buSzPts val="1400"/>
              <a:buNone/>
            </a:pPr>
            <a:r>
              <a:t/>
            </a:r>
            <a:endParaRPr/>
          </a:p>
        </p:txBody>
      </p:sp>
      <p:sp>
        <p:nvSpPr>
          <p:cNvPr id="194" name="Google Shape;194;g27d12a5542c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ac1747274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7ac1747274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27ac1747274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ac1747274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27ac1747274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FFFFFF"/>
                </a:solidFill>
                <a:highlight>
                  <a:srgbClr val="34457F"/>
                </a:highlight>
                <a:latin typeface="Arial"/>
                <a:ea typeface="Arial"/>
                <a:cs typeface="Arial"/>
                <a:sym typeface="Arial"/>
              </a:rPr>
              <a:t>FELIX Food 1.6 SINGLE Head 3D Printer in the NetherlanDS  </a:t>
            </a:r>
            <a:endParaRPr/>
          </a:p>
        </p:txBody>
      </p:sp>
      <p:sp>
        <p:nvSpPr>
          <p:cNvPr id="220" name="Google Shape;220;g27ac1747274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3b1e1919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243b1e19191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243b1e19191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42" name="Shape 42"/>
        <p:cNvGrpSpPr/>
        <p:nvPr/>
      </p:nvGrpSpPr>
      <p:grpSpPr>
        <a:xfrm>
          <a:off x="0" y="0"/>
          <a:ext cx="0" cy="0"/>
          <a:chOff x="0" y="0"/>
          <a:chExt cx="0" cy="0"/>
        </a:xfrm>
      </p:grpSpPr>
      <p:grpSp>
        <p:nvGrpSpPr>
          <p:cNvPr id="43" name="Google Shape;43;p61"/>
          <p:cNvGrpSpPr/>
          <p:nvPr/>
        </p:nvGrpSpPr>
        <p:grpSpPr>
          <a:xfrm>
            <a:off x="1862121" y="1880333"/>
            <a:ext cx="2304289" cy="3980137"/>
            <a:chOff x="1438761" y="2033015"/>
            <a:chExt cx="1980000" cy="3420000"/>
          </a:xfrm>
        </p:grpSpPr>
        <p:sp>
          <p:nvSpPr>
            <p:cNvPr id="44" name="Google Shape;44;p61"/>
            <p:cNvSpPr/>
            <p:nvPr/>
          </p:nvSpPr>
          <p:spPr>
            <a:xfrm>
              <a:off x="1438761" y="2033015"/>
              <a:ext cx="1980000" cy="34200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45" name="Google Shape;45;p61"/>
            <p:cNvSpPr/>
            <p:nvPr/>
          </p:nvSpPr>
          <p:spPr>
            <a:xfrm>
              <a:off x="2310398" y="2205587"/>
              <a:ext cx="236725" cy="45719"/>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46" name="Google Shape;46;p61"/>
            <p:cNvGrpSpPr/>
            <p:nvPr/>
          </p:nvGrpSpPr>
          <p:grpSpPr>
            <a:xfrm>
              <a:off x="2332851" y="5138854"/>
              <a:ext cx="191820" cy="211002"/>
              <a:chOff x="2453209" y="5151638"/>
              <a:chExt cx="191820" cy="211002"/>
            </a:xfrm>
          </p:grpSpPr>
          <p:sp>
            <p:nvSpPr>
              <p:cNvPr id="47" name="Google Shape;47;p61"/>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48" name="Google Shape;48;p61"/>
              <p:cNvSpPr/>
              <p:nvPr/>
            </p:nvSpPr>
            <p:spPr>
              <a:xfrm>
                <a:off x="2505251" y="5208531"/>
                <a:ext cx="87734" cy="97215"/>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grpSp>
      <p:sp>
        <p:nvSpPr>
          <p:cNvPr id="49" name="Google Shape;49;p61"/>
          <p:cNvSpPr/>
          <p:nvPr>
            <p:ph idx="2" type="pic"/>
          </p:nvPr>
        </p:nvSpPr>
        <p:spPr>
          <a:xfrm>
            <a:off x="2001785" y="2211969"/>
            <a:ext cx="2023386" cy="3142249"/>
          </a:xfrm>
          <a:prstGeom prst="rect">
            <a:avLst/>
          </a:prstGeom>
          <a:solidFill>
            <a:srgbClr val="F2F2F2"/>
          </a:solidFill>
          <a:ln>
            <a:noFill/>
          </a:ln>
        </p:spPr>
      </p:sp>
      <p:sp>
        <p:nvSpPr>
          <p:cNvPr id="50" name="Google Shape;50;p61"/>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slide layout">
  <p:cSld name="2_Image slide layout">
    <p:spTree>
      <p:nvGrpSpPr>
        <p:cNvPr id="52" name="Shape 52"/>
        <p:cNvGrpSpPr/>
        <p:nvPr/>
      </p:nvGrpSpPr>
      <p:grpSpPr>
        <a:xfrm>
          <a:off x="0" y="0"/>
          <a:ext cx="0" cy="0"/>
          <a:chOff x="0" y="0"/>
          <a:chExt cx="0" cy="0"/>
        </a:xfrm>
      </p:grpSpPr>
      <p:sp>
        <p:nvSpPr>
          <p:cNvPr id="53" name="Google Shape;53;p63"/>
          <p:cNvSpPr/>
          <p:nvPr>
            <p:ph idx="2" type="pic"/>
          </p:nvPr>
        </p:nvSpPr>
        <p:spPr>
          <a:xfrm>
            <a:off x="4600567" y="4663440"/>
            <a:ext cx="6261296" cy="2194560"/>
          </a:xfrm>
          <a:prstGeom prst="rect">
            <a:avLst/>
          </a:prstGeom>
          <a:solidFill>
            <a:srgbClr val="F2F2F2"/>
          </a:solidFill>
          <a:ln>
            <a:noFill/>
          </a:ln>
        </p:spPr>
      </p:sp>
      <p:sp>
        <p:nvSpPr>
          <p:cNvPr id="54" name="Google Shape;54;p63"/>
          <p:cNvSpPr/>
          <p:nvPr>
            <p:ph idx="3" type="pic"/>
          </p:nvPr>
        </p:nvSpPr>
        <p:spPr>
          <a:xfrm>
            <a:off x="2965352" y="2331720"/>
            <a:ext cx="6261296" cy="2194560"/>
          </a:xfrm>
          <a:prstGeom prst="rect">
            <a:avLst/>
          </a:prstGeom>
          <a:solidFill>
            <a:srgbClr val="F2F2F2"/>
          </a:solidFill>
          <a:ln>
            <a:noFill/>
          </a:ln>
        </p:spPr>
      </p:sp>
      <p:sp>
        <p:nvSpPr>
          <p:cNvPr id="55" name="Google Shape;55;p63"/>
          <p:cNvSpPr/>
          <p:nvPr>
            <p:ph idx="4" type="pic"/>
          </p:nvPr>
        </p:nvSpPr>
        <p:spPr>
          <a:xfrm>
            <a:off x="1282504" y="0"/>
            <a:ext cx="6261296" cy="219456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57" name="Shape 5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58" name="Shape 58"/>
        <p:cNvGrpSpPr/>
        <p:nvPr/>
      </p:nvGrpSpPr>
      <p:grpSpPr>
        <a:xfrm>
          <a:off x="0" y="0"/>
          <a:ext cx="0" cy="0"/>
          <a:chOff x="0" y="0"/>
          <a:chExt cx="0" cy="0"/>
        </a:xfrm>
      </p:grpSpPr>
      <p:sp>
        <p:nvSpPr>
          <p:cNvPr id="59" name="Google Shape;59;p66"/>
          <p:cNvSpPr/>
          <p:nvPr/>
        </p:nvSpPr>
        <p:spPr>
          <a:xfrm>
            <a:off x="4093892" y="1932823"/>
            <a:ext cx="3960000" cy="3960000"/>
          </a:xfrm>
          <a:prstGeom prst="blockArc">
            <a:avLst>
              <a:gd fmla="val 13812800" name="adj1"/>
              <a:gd fmla="val 7644143" name="adj2"/>
              <a:gd fmla="val 1399" name="adj3"/>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grpSp>
        <p:nvGrpSpPr>
          <p:cNvPr id="60" name="Google Shape;60;p66"/>
          <p:cNvGrpSpPr/>
          <p:nvPr/>
        </p:nvGrpSpPr>
        <p:grpSpPr>
          <a:xfrm>
            <a:off x="684657" y="2327885"/>
            <a:ext cx="4655267" cy="3661447"/>
            <a:chOff x="2444748" y="555045"/>
            <a:chExt cx="7282048" cy="5727454"/>
          </a:xfrm>
        </p:grpSpPr>
        <p:sp>
          <p:nvSpPr>
            <p:cNvPr id="61" name="Google Shape;61;p66"/>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 name="Google Shape;62;p66"/>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66"/>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 name="Google Shape;64;p66"/>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 name="Google Shape;65;p66"/>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 name="Google Shape;66;p66"/>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 name="Google Shape;67;p66"/>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 name="Google Shape;68;p66"/>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69" name="Google Shape;69;p66"/>
          <p:cNvSpPr/>
          <p:nvPr>
            <p:ph idx="2" type="pic"/>
          </p:nvPr>
        </p:nvSpPr>
        <p:spPr>
          <a:xfrm>
            <a:off x="803404" y="2502756"/>
            <a:ext cx="4426142" cy="2487150"/>
          </a:xfrm>
          <a:prstGeom prst="rect">
            <a:avLst/>
          </a:prstGeom>
          <a:solidFill>
            <a:srgbClr val="F2F2F2"/>
          </a:solidFill>
          <a:ln>
            <a:noFill/>
          </a:ln>
        </p:spPr>
      </p:sp>
      <p:sp>
        <p:nvSpPr>
          <p:cNvPr id="70" name="Google Shape;70;p6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71" name="Shape 7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ontents slide layout">
  <p:cSld name="19_Contents slide layout">
    <p:spTree>
      <p:nvGrpSpPr>
        <p:cNvPr id="72" name="Shape 72"/>
        <p:cNvGrpSpPr/>
        <p:nvPr/>
      </p:nvGrpSpPr>
      <p:grpSpPr>
        <a:xfrm>
          <a:off x="0" y="0"/>
          <a:ext cx="0" cy="0"/>
          <a:chOff x="0" y="0"/>
          <a:chExt cx="0" cy="0"/>
        </a:xfrm>
      </p:grpSpPr>
      <p:sp>
        <p:nvSpPr>
          <p:cNvPr id="73" name="Google Shape;73;p68"/>
          <p:cNvSpPr/>
          <p:nvPr>
            <p:ph idx="2" type="pic"/>
          </p:nvPr>
        </p:nvSpPr>
        <p:spPr>
          <a:xfrm>
            <a:off x="0" y="1119739"/>
            <a:ext cx="5135893" cy="3749421"/>
          </a:xfrm>
          <a:prstGeom prst="rect">
            <a:avLst/>
          </a:prstGeom>
          <a:solidFill>
            <a:srgbClr val="F2F2F2"/>
          </a:solidFill>
          <a:ln>
            <a:noFill/>
          </a:ln>
        </p:spPr>
      </p:sp>
      <p:sp>
        <p:nvSpPr>
          <p:cNvPr id="74" name="Google Shape;74;p68"/>
          <p:cNvSpPr/>
          <p:nvPr/>
        </p:nvSpPr>
        <p:spPr>
          <a:xfrm rot="10800000">
            <a:off x="5135893" y="1119739"/>
            <a:ext cx="4022165" cy="5529080"/>
          </a:xfrm>
          <a:prstGeom prst="round2SameRect">
            <a:avLst>
              <a:gd fmla="val 9014" name="adj1"/>
              <a:gd fmla="val 0"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 name="Google Shape;75;p68"/>
          <p:cNvSpPr/>
          <p:nvPr>
            <p:ph idx="3" type="pic"/>
          </p:nvPr>
        </p:nvSpPr>
        <p:spPr>
          <a:xfrm>
            <a:off x="9158060" y="1119739"/>
            <a:ext cx="3050616" cy="3749421"/>
          </a:xfrm>
          <a:prstGeom prst="rect">
            <a:avLst/>
          </a:prstGeom>
          <a:solidFill>
            <a:srgbClr val="F2F2F2"/>
          </a:solidFill>
          <a:ln>
            <a:noFill/>
          </a:ln>
        </p:spPr>
      </p:sp>
      <p:sp>
        <p:nvSpPr>
          <p:cNvPr id="76" name="Google Shape;76;p6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solidFill>
          <a:schemeClr val="dk1"/>
        </a:solidFill>
      </p:bgPr>
    </p:bg>
    <p:spTree>
      <p:nvGrpSpPr>
        <p:cNvPr id="77" name="Shape 7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78" name="Shape 7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72"/>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81" name="Shape 81"/>
        <p:cNvGrpSpPr/>
        <p:nvPr/>
      </p:nvGrpSpPr>
      <p:grpSpPr>
        <a:xfrm>
          <a:off x="0" y="0"/>
          <a:ext cx="0" cy="0"/>
          <a:chOff x="0" y="0"/>
          <a:chExt cx="0" cy="0"/>
        </a:xfrm>
      </p:grpSpPr>
      <p:sp>
        <p:nvSpPr>
          <p:cNvPr id="82" name="Google Shape;82;p73"/>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 name="Google Shape;83;p73"/>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84" name="Google Shape;84;p73"/>
          <p:cNvSpPr/>
          <p:nvPr/>
        </p:nvSpPr>
        <p:spPr>
          <a:xfrm>
            <a:off x="531933" y="1347500"/>
            <a:ext cx="153868" cy="5015200"/>
          </a:xfrm>
          <a:prstGeom prst="roundRect">
            <a:avLst>
              <a:gd fmla="val 50000" name="adj"/>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85" name="Google Shape;85;p73"/>
          <p:cNvSpPr/>
          <p:nvPr/>
        </p:nvSpPr>
        <p:spPr>
          <a:xfrm rot="5400000">
            <a:off x="3057177" y="1276653"/>
            <a:ext cx="685849" cy="685148"/>
          </a:xfrm>
          <a:prstGeom prst="halfFrame">
            <a:avLst>
              <a:gd fmla="val 23728" name="adj1"/>
              <a:gd fmla="val 24642" name="adj2"/>
            </a:avLst>
          </a:prstGeom>
          <a:solidFill>
            <a:schemeClr val="lt1">
              <a:alpha val="2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262626"/>
              </a:solidFill>
              <a:latin typeface="Arial"/>
              <a:ea typeface="Arial"/>
              <a:cs typeface="Arial"/>
              <a:sym typeface="Arial"/>
            </a:endParaRPr>
          </a:p>
        </p:txBody>
      </p:sp>
      <p:sp>
        <p:nvSpPr>
          <p:cNvPr id="86" name="Google Shape;86;p73"/>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Resize without losing quality</a:t>
            </a:r>
            <a:endParaRPr b="1" i="0" sz="1400" u="none" cap="none" strike="noStrike">
              <a:solidFill>
                <a:schemeClr val="lt1"/>
              </a:solidFill>
              <a:latin typeface="Arial"/>
              <a:ea typeface="Arial"/>
              <a:cs typeface="Arial"/>
              <a:sym typeface="Arial"/>
            </a:endParaRPr>
          </a:p>
        </p:txBody>
      </p:sp>
      <p:sp>
        <p:nvSpPr>
          <p:cNvPr id="87" name="Google Shape;87;p73"/>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Change Fill Color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Line Color</a:t>
            </a:r>
            <a:endParaRPr b="1" i="0" sz="1400" u="none" cap="none" strike="noStrike">
              <a:solidFill>
                <a:schemeClr val="lt1"/>
              </a:solidFill>
              <a:latin typeface="Arial"/>
              <a:ea typeface="Arial"/>
              <a:cs typeface="Arial"/>
              <a:sym typeface="Arial"/>
            </a:endParaRPr>
          </a:p>
        </p:txBody>
      </p:sp>
      <p:sp>
        <p:nvSpPr>
          <p:cNvPr id="88" name="Google Shape;88;p73"/>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www.allppt.com</a:t>
            </a:r>
            <a:endParaRPr b="0" i="0" sz="1400" u="none" cap="none" strike="noStrike">
              <a:solidFill>
                <a:schemeClr val="lt1"/>
              </a:solidFill>
              <a:latin typeface="Arial"/>
              <a:ea typeface="Arial"/>
              <a:cs typeface="Arial"/>
              <a:sym typeface="Arial"/>
            </a:endParaRPr>
          </a:p>
        </p:txBody>
      </p:sp>
      <p:sp>
        <p:nvSpPr>
          <p:cNvPr id="89" name="Google Shape;89;p73"/>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FREE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PPT TEMPLATES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91" name="Shape 9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4" name="Shape 14"/>
        <p:cNvGrpSpPr/>
        <p:nvPr/>
      </p:nvGrpSpPr>
      <p:grpSpPr>
        <a:xfrm>
          <a:off x="0" y="0"/>
          <a:ext cx="0" cy="0"/>
          <a:chOff x="0" y="0"/>
          <a:chExt cx="0" cy="0"/>
        </a:xfrm>
      </p:grpSpPr>
      <p:sp>
        <p:nvSpPr>
          <p:cNvPr id="15" name="Google Shape;15;p5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6" name="Shape 16"/>
        <p:cNvGrpSpPr/>
        <p:nvPr/>
      </p:nvGrpSpPr>
      <p:grpSpPr>
        <a:xfrm>
          <a:off x="0" y="0"/>
          <a:ext cx="0" cy="0"/>
          <a:chOff x="0" y="0"/>
          <a:chExt cx="0" cy="0"/>
        </a:xfrm>
      </p:grpSpPr>
      <p:grpSp>
        <p:nvGrpSpPr>
          <p:cNvPr id="17" name="Google Shape;17;p56"/>
          <p:cNvGrpSpPr/>
          <p:nvPr/>
        </p:nvGrpSpPr>
        <p:grpSpPr>
          <a:xfrm>
            <a:off x="8408192" y="1199590"/>
            <a:ext cx="3251163" cy="3209933"/>
            <a:chOff x="466677" y="1399488"/>
            <a:chExt cx="2855636" cy="2819422"/>
          </a:xfrm>
        </p:grpSpPr>
        <p:sp>
          <p:nvSpPr>
            <p:cNvPr id="18" name="Google Shape;18;p56"/>
            <p:cNvSpPr/>
            <p:nvPr/>
          </p:nvSpPr>
          <p:spPr>
            <a:xfrm rot="2768328">
              <a:off x="1062871" y="1786930"/>
              <a:ext cx="1872000" cy="1872000"/>
            </a:xfrm>
            <a:prstGeom prst="chord">
              <a:avLst>
                <a:gd fmla="val 5420356" name="adj1"/>
                <a:gd fmla="val 1620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 name="Google Shape;19;p56"/>
            <p:cNvSpPr/>
            <p:nvPr/>
          </p:nvSpPr>
          <p:spPr>
            <a:xfrm rot="-8100000">
              <a:off x="854381" y="1959206"/>
              <a:ext cx="1872000" cy="1872000"/>
            </a:xfrm>
            <a:prstGeom prst="chord">
              <a:avLst>
                <a:gd fmla="val 5420356" name="adj1"/>
                <a:gd fmla="val 16342947"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0" name="Google Shape;20;p56"/>
          <p:cNvGrpSpPr/>
          <p:nvPr/>
        </p:nvGrpSpPr>
        <p:grpSpPr>
          <a:xfrm>
            <a:off x="5681902" y="1199590"/>
            <a:ext cx="3251163" cy="3209933"/>
            <a:chOff x="466677" y="1399488"/>
            <a:chExt cx="2855636" cy="2819422"/>
          </a:xfrm>
        </p:grpSpPr>
        <p:sp>
          <p:nvSpPr>
            <p:cNvPr id="21" name="Google Shape;21;p56"/>
            <p:cNvSpPr/>
            <p:nvPr/>
          </p:nvSpPr>
          <p:spPr>
            <a:xfrm rot="2768328">
              <a:off x="1062871" y="1786930"/>
              <a:ext cx="1872000" cy="1872000"/>
            </a:xfrm>
            <a:prstGeom prst="chord">
              <a:avLst>
                <a:gd fmla="val 5420356" name="adj1"/>
                <a:gd fmla="val 16200000"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 name="Google Shape;22;p56"/>
            <p:cNvSpPr/>
            <p:nvPr/>
          </p:nvSpPr>
          <p:spPr>
            <a:xfrm rot="-8100000">
              <a:off x="854381" y="1959206"/>
              <a:ext cx="1872000" cy="1872000"/>
            </a:xfrm>
            <a:prstGeom prst="chord">
              <a:avLst>
                <a:gd fmla="val 5420356" name="adj1"/>
                <a:gd fmla="val 16342947"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3" name="Google Shape;23;p56"/>
          <p:cNvGrpSpPr/>
          <p:nvPr/>
        </p:nvGrpSpPr>
        <p:grpSpPr>
          <a:xfrm>
            <a:off x="2955612" y="1199590"/>
            <a:ext cx="3251163" cy="3209933"/>
            <a:chOff x="466677" y="1399488"/>
            <a:chExt cx="2855636" cy="2819422"/>
          </a:xfrm>
        </p:grpSpPr>
        <p:sp>
          <p:nvSpPr>
            <p:cNvPr id="24" name="Google Shape;24;p56"/>
            <p:cNvSpPr/>
            <p:nvPr/>
          </p:nvSpPr>
          <p:spPr>
            <a:xfrm rot="2768328">
              <a:off x="1062871" y="1786930"/>
              <a:ext cx="1872000" cy="1872000"/>
            </a:xfrm>
            <a:prstGeom prst="chord">
              <a:avLst>
                <a:gd fmla="val 5420356" name="adj1"/>
                <a:gd fmla="val 1620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 name="Google Shape;25;p56"/>
            <p:cNvSpPr/>
            <p:nvPr/>
          </p:nvSpPr>
          <p:spPr>
            <a:xfrm rot="-8100000">
              <a:off x="854381" y="1959206"/>
              <a:ext cx="1872000" cy="1872000"/>
            </a:xfrm>
            <a:prstGeom prst="chord">
              <a:avLst>
                <a:gd fmla="val 5420356" name="adj1"/>
                <a:gd fmla="val 16342947"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6" name="Google Shape;26;p56"/>
          <p:cNvGrpSpPr/>
          <p:nvPr/>
        </p:nvGrpSpPr>
        <p:grpSpPr>
          <a:xfrm>
            <a:off x="274969" y="1199591"/>
            <a:ext cx="3251163" cy="3209933"/>
            <a:chOff x="466677" y="1399488"/>
            <a:chExt cx="2855636" cy="2819422"/>
          </a:xfrm>
        </p:grpSpPr>
        <p:sp>
          <p:nvSpPr>
            <p:cNvPr id="27" name="Google Shape;27;p56"/>
            <p:cNvSpPr/>
            <p:nvPr/>
          </p:nvSpPr>
          <p:spPr>
            <a:xfrm rot="2768328">
              <a:off x="1062871" y="1786930"/>
              <a:ext cx="1872000" cy="1872000"/>
            </a:xfrm>
            <a:prstGeom prst="chord">
              <a:avLst>
                <a:gd fmla="val 5420356" name="adj1"/>
                <a:gd fmla="val 1620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 name="Google Shape;28;p56"/>
            <p:cNvSpPr/>
            <p:nvPr/>
          </p:nvSpPr>
          <p:spPr>
            <a:xfrm rot="-8100000">
              <a:off x="854381" y="1959206"/>
              <a:ext cx="1872000" cy="1872000"/>
            </a:xfrm>
            <a:prstGeom prst="chord">
              <a:avLst>
                <a:gd fmla="val 5420356" name="adj1"/>
                <a:gd fmla="val 16342947"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9" name="Google Shape;29;p5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 name="Google Shape;30;p56"/>
          <p:cNvSpPr/>
          <p:nvPr>
            <p:ph idx="2" type="pic"/>
          </p:nvPr>
        </p:nvSpPr>
        <p:spPr>
          <a:xfrm>
            <a:off x="919053" y="1868409"/>
            <a:ext cx="1872000" cy="1872000"/>
          </a:xfrm>
          <a:prstGeom prst="ellipse">
            <a:avLst/>
          </a:prstGeom>
          <a:solidFill>
            <a:srgbClr val="F2F2F2"/>
          </a:solidFill>
          <a:ln>
            <a:noFill/>
          </a:ln>
        </p:spPr>
      </p:sp>
      <p:sp>
        <p:nvSpPr>
          <p:cNvPr id="31" name="Google Shape;31;p56"/>
          <p:cNvSpPr/>
          <p:nvPr>
            <p:ph idx="3" type="pic"/>
          </p:nvPr>
        </p:nvSpPr>
        <p:spPr>
          <a:xfrm>
            <a:off x="3645343" y="1868410"/>
            <a:ext cx="1872000" cy="1872000"/>
          </a:xfrm>
          <a:prstGeom prst="ellipse">
            <a:avLst/>
          </a:prstGeom>
          <a:solidFill>
            <a:srgbClr val="F2F2F2"/>
          </a:solidFill>
          <a:ln>
            <a:noFill/>
          </a:ln>
        </p:spPr>
      </p:sp>
      <p:sp>
        <p:nvSpPr>
          <p:cNvPr id="32" name="Google Shape;32;p56"/>
          <p:cNvSpPr/>
          <p:nvPr>
            <p:ph idx="4" type="pic"/>
          </p:nvPr>
        </p:nvSpPr>
        <p:spPr>
          <a:xfrm>
            <a:off x="6371633" y="1868410"/>
            <a:ext cx="1872000" cy="1872000"/>
          </a:xfrm>
          <a:prstGeom prst="ellipse">
            <a:avLst/>
          </a:prstGeom>
          <a:solidFill>
            <a:srgbClr val="F2F2F2"/>
          </a:solidFill>
          <a:ln>
            <a:noFill/>
          </a:ln>
        </p:spPr>
      </p:sp>
      <p:sp>
        <p:nvSpPr>
          <p:cNvPr id="33" name="Google Shape;33;p56"/>
          <p:cNvSpPr/>
          <p:nvPr>
            <p:ph idx="5" type="pic"/>
          </p:nvPr>
        </p:nvSpPr>
        <p:spPr>
          <a:xfrm>
            <a:off x="9097922" y="1868410"/>
            <a:ext cx="1872000" cy="1872000"/>
          </a:xfrm>
          <a:prstGeom prst="ellipse">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34" name="Shape 34"/>
        <p:cNvGrpSpPr/>
        <p:nvPr/>
      </p:nvGrpSpPr>
      <p:grpSpPr>
        <a:xfrm>
          <a:off x="0" y="0"/>
          <a:ext cx="0" cy="0"/>
          <a:chOff x="0" y="0"/>
          <a:chExt cx="0" cy="0"/>
        </a:xfrm>
      </p:grpSpPr>
      <p:sp>
        <p:nvSpPr>
          <p:cNvPr id="35" name="Google Shape;35;p57"/>
          <p:cNvSpPr/>
          <p:nvPr>
            <p:ph idx="2" type="pic"/>
          </p:nvPr>
        </p:nvSpPr>
        <p:spPr>
          <a:xfrm>
            <a:off x="0" y="0"/>
            <a:ext cx="6113634" cy="6858000"/>
          </a:xfrm>
          <a:prstGeom prst="rect">
            <a:avLst/>
          </a:prstGeom>
          <a:solidFill>
            <a:srgbClr val="F2F2F2"/>
          </a:solidFill>
          <a:ln>
            <a:noFill/>
          </a:ln>
          <a:effectLst>
            <a:outerShdw blurRad="50800" rotWithShape="0" algn="l" dist="38100">
              <a:srgbClr val="000000">
                <a:alpha val="4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36"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37" name="Shape 37"/>
        <p:cNvGrpSpPr/>
        <p:nvPr/>
      </p:nvGrpSpPr>
      <p:grpSpPr>
        <a:xfrm>
          <a:off x="0" y="0"/>
          <a:ext cx="0" cy="0"/>
          <a:chOff x="0" y="0"/>
          <a:chExt cx="0" cy="0"/>
        </a:xfrm>
      </p:grpSpPr>
      <p:sp>
        <p:nvSpPr>
          <p:cNvPr id="38" name="Google Shape;38;p59"/>
          <p:cNvSpPr/>
          <p:nvPr>
            <p:ph idx="2" type="pic"/>
          </p:nvPr>
        </p:nvSpPr>
        <p:spPr>
          <a:xfrm>
            <a:off x="6587381" y="3577044"/>
            <a:ext cx="3100540" cy="3100540"/>
          </a:xfrm>
          <a:prstGeom prst="rect">
            <a:avLst/>
          </a:prstGeom>
          <a:solidFill>
            <a:srgbClr val="F2F2F2"/>
          </a:solidFill>
          <a:ln>
            <a:noFill/>
          </a:ln>
        </p:spPr>
      </p:sp>
      <p:sp>
        <p:nvSpPr>
          <p:cNvPr id="39" name="Google Shape;39;p59"/>
          <p:cNvSpPr/>
          <p:nvPr>
            <p:ph idx="3" type="pic"/>
          </p:nvPr>
        </p:nvSpPr>
        <p:spPr>
          <a:xfrm>
            <a:off x="6587381" y="204021"/>
            <a:ext cx="3100540" cy="3100540"/>
          </a:xfrm>
          <a:prstGeom prst="rect">
            <a:avLst/>
          </a:prstGeom>
          <a:solidFill>
            <a:srgbClr val="F2F2F2"/>
          </a:solidFill>
          <a:ln>
            <a:noFill/>
          </a:ln>
        </p:spPr>
      </p:sp>
      <p:sp>
        <p:nvSpPr>
          <p:cNvPr id="40" name="Google Shape;40;p59"/>
          <p:cNvSpPr/>
          <p:nvPr>
            <p:ph idx="4" type="pic"/>
          </p:nvPr>
        </p:nvSpPr>
        <p:spPr>
          <a:xfrm>
            <a:off x="8420748" y="1890533"/>
            <a:ext cx="3100541" cy="3100540"/>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mc:AlternateContent>
    <mc:Choice Requires="p14">
      <p:transition spd="slow" p14:dur="15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mc:AlternateContent>
    <mc:Choice Requires="p14">
      <p:transition spd="slow" p14:dur="15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2" r:id="rId1"/>
  </p:sldLayoutIdLst>
  <mc:AlternateContent>
    <mc:Choice Requires="p14">
      <p:transition spd="slow" p14:dur="15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5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5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46.gif"/><Relationship Id="rId4" Type="http://schemas.openxmlformats.org/officeDocument/2006/relationships/image" Target="../media/image4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1.gi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5" name="Shape 95"/>
        <p:cNvGrpSpPr/>
        <p:nvPr/>
      </p:nvGrpSpPr>
      <p:grpSpPr>
        <a:xfrm>
          <a:off x="0" y="0"/>
          <a:ext cx="0" cy="0"/>
          <a:chOff x="0" y="0"/>
          <a:chExt cx="0" cy="0"/>
        </a:xfrm>
      </p:grpSpPr>
      <p:sp>
        <p:nvSpPr>
          <p:cNvPr id="96" name="Google Shape;96;p1"/>
          <p:cNvSpPr/>
          <p:nvPr/>
        </p:nvSpPr>
        <p:spPr>
          <a:xfrm>
            <a:off x="3722089" y="4624988"/>
            <a:ext cx="4545611" cy="485223"/>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97" name="Google Shape;97;p1"/>
          <p:cNvSpPr txBox="1"/>
          <p:nvPr/>
        </p:nvSpPr>
        <p:spPr>
          <a:xfrm>
            <a:off x="119775" y="4956336"/>
            <a:ext cx="12192000" cy="923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DM Sans SemiBold"/>
                <a:ea typeface="DM Sans SemiBold"/>
                <a:cs typeface="DM Sans SemiBold"/>
                <a:sym typeface="DM Sans SemiBold"/>
              </a:rPr>
              <a:t>3D Printing &amp; Designing Workshop</a:t>
            </a:r>
            <a:endParaRPr b="0" i="0" sz="5400" u="none" cap="none" strike="noStrike">
              <a:solidFill>
                <a:schemeClr val="dk1"/>
              </a:solidFill>
              <a:latin typeface="DM Sans SemiBold"/>
              <a:ea typeface="DM Sans SemiBold"/>
              <a:cs typeface="DM Sans SemiBold"/>
              <a:sym typeface="DM Sans SemiBold"/>
            </a:endParaRPr>
          </a:p>
        </p:txBody>
      </p:sp>
      <p:sp>
        <p:nvSpPr>
          <p:cNvPr id="98" name="Google Shape;98;p1"/>
          <p:cNvSpPr txBox="1"/>
          <p:nvPr/>
        </p:nvSpPr>
        <p:spPr>
          <a:xfrm>
            <a:off x="-11900" y="5891970"/>
            <a:ext cx="12192000" cy="379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DM Sans SemiBold"/>
                <a:ea typeface="DM Sans SemiBold"/>
                <a:cs typeface="DM Sans SemiBold"/>
                <a:sym typeface="DM Sans SemiBold"/>
              </a:rPr>
              <a:t>by Sunway Robotics Club</a:t>
            </a:r>
            <a:endParaRPr b="0" i="0" sz="1867" u="none" cap="none" strike="noStrike">
              <a:solidFill>
                <a:schemeClr val="dk1"/>
              </a:solidFill>
              <a:latin typeface="DM Sans SemiBold"/>
              <a:ea typeface="DM Sans SemiBold"/>
              <a:cs typeface="DM Sans SemiBold"/>
              <a:sym typeface="DM Sans SemiBold"/>
            </a:endParaRPr>
          </a:p>
        </p:txBody>
      </p:sp>
      <p:sp>
        <p:nvSpPr>
          <p:cNvPr id="99" name="Google Shape;99;p1"/>
          <p:cNvSpPr/>
          <p:nvPr/>
        </p:nvSpPr>
        <p:spPr>
          <a:xfrm>
            <a:off x="4237872" y="2409086"/>
            <a:ext cx="1846216" cy="2311202"/>
          </a:xfrm>
          <a:custGeom>
            <a:rect b="b" l="l" r="r" t="t"/>
            <a:pathLst>
              <a:path extrusionOk="0" h="902494" w="720923">
                <a:moveTo>
                  <a:pt x="353020" y="0"/>
                </a:moveTo>
                <a:cubicBezTo>
                  <a:pt x="466923" y="0"/>
                  <a:pt x="549275" y="21233"/>
                  <a:pt x="600074" y="63699"/>
                </a:cubicBezTo>
                <a:cubicBezTo>
                  <a:pt x="650874" y="106164"/>
                  <a:pt x="676274" y="159544"/>
                  <a:pt x="676274" y="223838"/>
                </a:cubicBezTo>
                <a:cubicBezTo>
                  <a:pt x="676274" y="261541"/>
                  <a:pt x="665956" y="295672"/>
                  <a:pt x="645318" y="326232"/>
                </a:cubicBezTo>
                <a:cubicBezTo>
                  <a:pt x="624681" y="356791"/>
                  <a:pt x="593526" y="383580"/>
                  <a:pt x="551854" y="406599"/>
                </a:cubicBezTo>
                <a:cubicBezTo>
                  <a:pt x="585588" y="414933"/>
                  <a:pt x="611385" y="424657"/>
                  <a:pt x="629245" y="435769"/>
                </a:cubicBezTo>
                <a:cubicBezTo>
                  <a:pt x="658217" y="453628"/>
                  <a:pt x="680739" y="477143"/>
                  <a:pt x="696813" y="506314"/>
                </a:cubicBezTo>
                <a:cubicBezTo>
                  <a:pt x="712886" y="535484"/>
                  <a:pt x="720923" y="570310"/>
                  <a:pt x="720923" y="610791"/>
                </a:cubicBezTo>
                <a:cubicBezTo>
                  <a:pt x="720923" y="661591"/>
                  <a:pt x="707628" y="710307"/>
                  <a:pt x="681037" y="756940"/>
                </a:cubicBezTo>
                <a:cubicBezTo>
                  <a:pt x="654446" y="803573"/>
                  <a:pt x="616148" y="839490"/>
                  <a:pt x="566142" y="864692"/>
                </a:cubicBezTo>
                <a:cubicBezTo>
                  <a:pt x="516135" y="889893"/>
                  <a:pt x="450453" y="902494"/>
                  <a:pt x="369093" y="902494"/>
                </a:cubicBezTo>
                <a:cubicBezTo>
                  <a:pt x="289718" y="902494"/>
                  <a:pt x="227111" y="893167"/>
                  <a:pt x="181272" y="874514"/>
                </a:cubicBezTo>
                <a:cubicBezTo>
                  <a:pt x="135433" y="855861"/>
                  <a:pt x="97730" y="828576"/>
                  <a:pt x="68163" y="792659"/>
                </a:cubicBezTo>
                <a:cubicBezTo>
                  <a:pt x="38596" y="756742"/>
                  <a:pt x="15875" y="711597"/>
                  <a:pt x="0" y="657225"/>
                </a:cubicBezTo>
                <a:lnTo>
                  <a:pt x="242292" y="625078"/>
                </a:lnTo>
                <a:cubicBezTo>
                  <a:pt x="251817" y="673894"/>
                  <a:pt x="266600" y="707728"/>
                  <a:pt x="286642" y="726579"/>
                </a:cubicBezTo>
                <a:cubicBezTo>
                  <a:pt x="306685" y="745431"/>
                  <a:pt x="332184" y="754856"/>
                  <a:pt x="363140" y="754856"/>
                </a:cubicBezTo>
                <a:cubicBezTo>
                  <a:pt x="395684" y="754856"/>
                  <a:pt x="422771" y="742950"/>
                  <a:pt x="444400" y="719138"/>
                </a:cubicBezTo>
                <a:cubicBezTo>
                  <a:pt x="466030" y="695325"/>
                  <a:pt x="476845" y="663575"/>
                  <a:pt x="476845" y="623888"/>
                </a:cubicBezTo>
                <a:cubicBezTo>
                  <a:pt x="476845" y="583407"/>
                  <a:pt x="466427" y="552053"/>
                  <a:pt x="445591" y="529828"/>
                </a:cubicBezTo>
                <a:cubicBezTo>
                  <a:pt x="424755" y="507603"/>
                  <a:pt x="396478" y="496491"/>
                  <a:pt x="360759" y="496491"/>
                </a:cubicBezTo>
                <a:cubicBezTo>
                  <a:pt x="341709" y="496491"/>
                  <a:pt x="315515" y="501253"/>
                  <a:pt x="282178" y="510778"/>
                </a:cubicBezTo>
                <a:lnTo>
                  <a:pt x="294679" y="337542"/>
                </a:lnTo>
                <a:cubicBezTo>
                  <a:pt x="308173" y="339527"/>
                  <a:pt x="318690" y="340519"/>
                  <a:pt x="326231" y="340519"/>
                </a:cubicBezTo>
                <a:cubicBezTo>
                  <a:pt x="357981" y="340519"/>
                  <a:pt x="384472" y="330399"/>
                  <a:pt x="405705" y="310158"/>
                </a:cubicBezTo>
                <a:cubicBezTo>
                  <a:pt x="426938" y="289917"/>
                  <a:pt x="437554" y="265907"/>
                  <a:pt x="437554" y="238125"/>
                </a:cubicBezTo>
                <a:cubicBezTo>
                  <a:pt x="437554" y="211535"/>
                  <a:pt x="429617" y="190302"/>
                  <a:pt x="413742" y="174427"/>
                </a:cubicBezTo>
                <a:cubicBezTo>
                  <a:pt x="397867" y="158552"/>
                  <a:pt x="376039" y="150614"/>
                  <a:pt x="348257" y="150614"/>
                </a:cubicBezTo>
                <a:cubicBezTo>
                  <a:pt x="319682" y="150614"/>
                  <a:pt x="296465" y="159246"/>
                  <a:pt x="278606" y="176510"/>
                </a:cubicBezTo>
                <a:cubicBezTo>
                  <a:pt x="260746" y="193775"/>
                  <a:pt x="248642" y="224036"/>
                  <a:pt x="242292" y="267296"/>
                </a:cubicBezTo>
                <a:lnTo>
                  <a:pt x="13097" y="226219"/>
                </a:lnTo>
                <a:cubicBezTo>
                  <a:pt x="32147" y="153194"/>
                  <a:pt x="68758" y="97235"/>
                  <a:pt x="122932" y="58341"/>
                </a:cubicBezTo>
                <a:cubicBezTo>
                  <a:pt x="177105" y="19447"/>
                  <a:pt x="253801" y="0"/>
                  <a:pt x="3530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t/>
            </a:r>
            <a:endParaRPr b="1" i="0" sz="9600" u="none" cap="none" strike="noStrike">
              <a:solidFill>
                <a:schemeClr val="dk1"/>
              </a:solidFill>
              <a:latin typeface="Teko"/>
              <a:ea typeface="Teko"/>
              <a:cs typeface="Teko"/>
              <a:sym typeface="Teko"/>
            </a:endParaRPr>
          </a:p>
        </p:txBody>
      </p:sp>
      <p:sp>
        <p:nvSpPr>
          <p:cNvPr id="100" name="Google Shape;100;p1"/>
          <p:cNvSpPr/>
          <p:nvPr/>
        </p:nvSpPr>
        <p:spPr>
          <a:xfrm>
            <a:off x="5822942" y="2415488"/>
            <a:ext cx="2056602" cy="2234974"/>
          </a:xfrm>
          <a:custGeom>
            <a:rect b="b" l="l" r="r" t="t"/>
            <a:pathLst>
              <a:path extrusionOk="0" h="872728" w="803076">
                <a:moveTo>
                  <a:pt x="269676" y="197644"/>
                </a:moveTo>
                <a:lnTo>
                  <a:pt x="269676" y="674489"/>
                </a:lnTo>
                <a:lnTo>
                  <a:pt x="335756" y="674489"/>
                </a:lnTo>
                <a:cubicBezTo>
                  <a:pt x="392112" y="674489"/>
                  <a:pt x="432197" y="668238"/>
                  <a:pt x="456009" y="655737"/>
                </a:cubicBezTo>
                <a:cubicBezTo>
                  <a:pt x="479822" y="643235"/>
                  <a:pt x="498475" y="621407"/>
                  <a:pt x="511969" y="590252"/>
                </a:cubicBezTo>
                <a:cubicBezTo>
                  <a:pt x="525462" y="559098"/>
                  <a:pt x="532209" y="508595"/>
                  <a:pt x="532209" y="438745"/>
                </a:cubicBezTo>
                <a:cubicBezTo>
                  <a:pt x="532209" y="346274"/>
                  <a:pt x="517128" y="282972"/>
                  <a:pt x="486965" y="248841"/>
                </a:cubicBezTo>
                <a:cubicBezTo>
                  <a:pt x="456803" y="214709"/>
                  <a:pt x="406797" y="197644"/>
                  <a:pt x="336947" y="197644"/>
                </a:cubicBezTo>
                <a:close/>
                <a:moveTo>
                  <a:pt x="0" y="0"/>
                </a:moveTo>
                <a:lnTo>
                  <a:pt x="400645" y="0"/>
                </a:lnTo>
                <a:cubicBezTo>
                  <a:pt x="479623" y="0"/>
                  <a:pt x="543421" y="10716"/>
                  <a:pt x="592038" y="32147"/>
                </a:cubicBezTo>
                <a:cubicBezTo>
                  <a:pt x="640655" y="53578"/>
                  <a:pt x="680839" y="84336"/>
                  <a:pt x="712589" y="124420"/>
                </a:cubicBezTo>
                <a:cubicBezTo>
                  <a:pt x="744339" y="164505"/>
                  <a:pt x="767358" y="211138"/>
                  <a:pt x="781645" y="264319"/>
                </a:cubicBezTo>
                <a:cubicBezTo>
                  <a:pt x="795933" y="317500"/>
                  <a:pt x="803076" y="373856"/>
                  <a:pt x="803076" y="433388"/>
                </a:cubicBezTo>
                <a:cubicBezTo>
                  <a:pt x="803076" y="526653"/>
                  <a:pt x="792460" y="598984"/>
                  <a:pt x="771227" y="650379"/>
                </a:cubicBezTo>
                <a:cubicBezTo>
                  <a:pt x="749994" y="701774"/>
                  <a:pt x="720526" y="744835"/>
                  <a:pt x="682823" y="779562"/>
                </a:cubicBezTo>
                <a:cubicBezTo>
                  <a:pt x="645120" y="814288"/>
                  <a:pt x="604639" y="837406"/>
                  <a:pt x="561379" y="848916"/>
                </a:cubicBezTo>
                <a:cubicBezTo>
                  <a:pt x="502245" y="864791"/>
                  <a:pt x="448667" y="872728"/>
                  <a:pt x="400645" y="872728"/>
                </a:cubicBezTo>
                <a:lnTo>
                  <a:pt x="0" y="872728"/>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t/>
            </a:r>
            <a:endParaRPr b="1" i="0" sz="9600" u="none" cap="none" strike="noStrike">
              <a:solidFill>
                <a:schemeClr val="dk1"/>
              </a:solidFill>
              <a:latin typeface="Teko"/>
              <a:ea typeface="Teko"/>
              <a:cs typeface="Teko"/>
              <a:sym typeface="Teko"/>
            </a:endParaRPr>
          </a:p>
        </p:txBody>
      </p:sp>
      <p:sp>
        <p:nvSpPr>
          <p:cNvPr id="101" name="Google Shape;101;p1"/>
          <p:cNvSpPr/>
          <p:nvPr/>
        </p:nvSpPr>
        <p:spPr>
          <a:xfrm>
            <a:off x="-2" y="1305026"/>
            <a:ext cx="12192000" cy="109682"/>
          </a:xfrm>
          <a:prstGeom prst="rect">
            <a:avLst/>
          </a:prstGeom>
          <a:gradFill>
            <a:gsLst>
              <a:gs pos="0">
                <a:srgbClr val="575757"/>
              </a:gs>
              <a:gs pos="16000">
                <a:srgbClr val="525252"/>
              </a:gs>
              <a:gs pos="31000">
                <a:srgbClr val="6F6F6F"/>
              </a:gs>
              <a:gs pos="57000">
                <a:srgbClr val="7F7F7F"/>
              </a:gs>
              <a:gs pos="83000">
                <a:srgbClr val="575757"/>
              </a:gs>
              <a:gs pos="97000">
                <a:srgbClr val="323232"/>
              </a:gs>
              <a:gs pos="100000">
                <a:srgbClr val="323232"/>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1"/>
          <p:cNvSpPr/>
          <p:nvPr/>
        </p:nvSpPr>
        <p:spPr>
          <a:xfrm>
            <a:off x="-11912" y="1663270"/>
            <a:ext cx="12192000" cy="109682"/>
          </a:xfrm>
          <a:prstGeom prst="rect">
            <a:avLst/>
          </a:prstGeom>
          <a:gradFill>
            <a:gsLst>
              <a:gs pos="0">
                <a:srgbClr val="575757"/>
              </a:gs>
              <a:gs pos="16000">
                <a:srgbClr val="525252"/>
              </a:gs>
              <a:gs pos="31000">
                <a:srgbClr val="6F6F6F"/>
              </a:gs>
              <a:gs pos="57000">
                <a:srgbClr val="7F7F7F"/>
              </a:gs>
              <a:gs pos="83000">
                <a:srgbClr val="575757"/>
              </a:gs>
              <a:gs pos="97000">
                <a:srgbClr val="323232"/>
              </a:gs>
              <a:gs pos="100000">
                <a:srgbClr val="323232"/>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1"/>
          <p:cNvSpPr/>
          <p:nvPr/>
        </p:nvSpPr>
        <p:spPr>
          <a:xfrm>
            <a:off x="5794008" y="1279636"/>
            <a:ext cx="603984" cy="526938"/>
          </a:xfrm>
          <a:prstGeom prst="rect">
            <a:avLst/>
          </a:prstGeom>
          <a:gradFill>
            <a:gsLst>
              <a:gs pos="0">
                <a:srgbClr val="787878"/>
              </a:gs>
              <a:gs pos="48000">
                <a:srgbClr val="989898"/>
              </a:gs>
              <a:gs pos="100000">
                <a:srgbClr val="ABABAB"/>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1"/>
          <p:cNvSpPr/>
          <p:nvPr/>
        </p:nvSpPr>
        <p:spPr>
          <a:xfrm>
            <a:off x="5677988" y="1279636"/>
            <a:ext cx="116017" cy="526938"/>
          </a:xfrm>
          <a:prstGeom prst="rect">
            <a:avLst/>
          </a:prstGeom>
          <a:gradFill>
            <a:gsLst>
              <a:gs pos="0">
                <a:srgbClr val="4B4B4B"/>
              </a:gs>
              <a:gs pos="48000">
                <a:srgbClr val="696969"/>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p1"/>
          <p:cNvSpPr/>
          <p:nvPr/>
        </p:nvSpPr>
        <p:spPr>
          <a:xfrm>
            <a:off x="6388959" y="1279636"/>
            <a:ext cx="116017" cy="526938"/>
          </a:xfrm>
          <a:prstGeom prst="rect">
            <a:avLst/>
          </a:prstGeom>
          <a:gradFill>
            <a:gsLst>
              <a:gs pos="0">
                <a:srgbClr val="878787"/>
              </a:gs>
              <a:gs pos="48000">
                <a:schemeClr val="accent3"/>
              </a:gs>
              <a:gs pos="100000">
                <a:srgbClr val="A0A0A0"/>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1"/>
          <p:cNvSpPr/>
          <p:nvPr/>
        </p:nvSpPr>
        <p:spPr>
          <a:xfrm>
            <a:off x="5997057" y="1182959"/>
            <a:ext cx="197886" cy="107107"/>
          </a:xfrm>
          <a:prstGeom prst="roundRect">
            <a:avLst>
              <a:gd fmla="val 16667" name="adj"/>
            </a:avLst>
          </a:prstGeom>
          <a:gradFill>
            <a:gsLst>
              <a:gs pos="0">
                <a:srgbClr val="535353"/>
              </a:gs>
              <a:gs pos="48000">
                <a:srgbClr val="808080"/>
              </a:gs>
              <a:gs pos="100000">
                <a:schemeClr val="accent4"/>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1"/>
          <p:cNvSpPr/>
          <p:nvPr/>
        </p:nvSpPr>
        <p:spPr>
          <a:xfrm rot="-5400000">
            <a:off x="5915572" y="382234"/>
            <a:ext cx="897482" cy="734512"/>
          </a:xfrm>
          <a:custGeom>
            <a:rect b="b" l="l" r="r" t="t"/>
            <a:pathLst>
              <a:path extrusionOk="0" h="885609" w="1082103">
                <a:moveTo>
                  <a:pt x="415248" y="1642"/>
                </a:moveTo>
                <a:cubicBezTo>
                  <a:pt x="471910" y="7935"/>
                  <a:pt x="527073" y="32195"/>
                  <a:pt x="568592" y="72314"/>
                </a:cubicBezTo>
                <a:cubicBezTo>
                  <a:pt x="635153" y="136596"/>
                  <a:pt x="671104" y="217875"/>
                  <a:pt x="699435" y="303584"/>
                </a:cubicBezTo>
                <a:cubicBezTo>
                  <a:pt x="732129" y="402384"/>
                  <a:pt x="756943" y="503398"/>
                  <a:pt x="785078" y="603435"/>
                </a:cubicBezTo>
                <a:cubicBezTo>
                  <a:pt x="795108" y="639255"/>
                  <a:pt x="807613" y="674164"/>
                  <a:pt x="825393" y="706793"/>
                </a:cubicBezTo>
                <a:cubicBezTo>
                  <a:pt x="861669" y="773419"/>
                  <a:pt x="906412" y="787747"/>
                  <a:pt x="973755" y="752187"/>
                </a:cubicBezTo>
                <a:cubicBezTo>
                  <a:pt x="1011269" y="732421"/>
                  <a:pt x="1042921" y="707314"/>
                  <a:pt x="1068744" y="677127"/>
                </a:cubicBezTo>
                <a:lnTo>
                  <a:pt x="1082103" y="658058"/>
                </a:lnTo>
                <a:lnTo>
                  <a:pt x="1082103" y="812644"/>
                </a:lnTo>
                <a:lnTo>
                  <a:pt x="1062435" y="828220"/>
                </a:lnTo>
                <a:cubicBezTo>
                  <a:pt x="1038167" y="843843"/>
                  <a:pt x="1012001" y="857402"/>
                  <a:pt x="984045" y="868897"/>
                </a:cubicBezTo>
                <a:cubicBezTo>
                  <a:pt x="889870" y="907583"/>
                  <a:pt x="801686" y="877755"/>
                  <a:pt x="743852" y="793413"/>
                </a:cubicBezTo>
                <a:cubicBezTo>
                  <a:pt x="703798" y="734928"/>
                  <a:pt x="683283" y="668302"/>
                  <a:pt x="664396" y="600960"/>
                </a:cubicBezTo>
                <a:cubicBezTo>
                  <a:pt x="634502" y="494345"/>
                  <a:pt x="616982" y="384408"/>
                  <a:pt x="578817" y="280008"/>
                </a:cubicBezTo>
                <a:cubicBezTo>
                  <a:pt x="564294" y="240280"/>
                  <a:pt x="546904" y="202049"/>
                  <a:pt x="519616" y="169225"/>
                </a:cubicBezTo>
                <a:cubicBezTo>
                  <a:pt x="477478" y="118620"/>
                  <a:pt x="423356" y="101361"/>
                  <a:pt x="359596" y="113345"/>
                </a:cubicBezTo>
                <a:cubicBezTo>
                  <a:pt x="323189" y="120118"/>
                  <a:pt x="287694" y="130408"/>
                  <a:pt x="255326" y="149165"/>
                </a:cubicBezTo>
                <a:cubicBezTo>
                  <a:pt x="191875" y="185898"/>
                  <a:pt x="127105" y="196107"/>
                  <a:pt x="61428" y="182540"/>
                </a:cubicBezTo>
                <a:lnTo>
                  <a:pt x="0" y="162620"/>
                </a:lnTo>
                <a:lnTo>
                  <a:pt x="0" y="53333"/>
                </a:lnTo>
                <a:lnTo>
                  <a:pt x="19757" y="66452"/>
                </a:lnTo>
                <a:cubicBezTo>
                  <a:pt x="102535" y="96086"/>
                  <a:pt x="181405" y="86512"/>
                  <a:pt x="252916" y="38773"/>
                </a:cubicBezTo>
                <a:cubicBezTo>
                  <a:pt x="300427" y="7023"/>
                  <a:pt x="358587" y="-4651"/>
                  <a:pt x="415248" y="1642"/>
                </a:cubicBezTo>
                <a:close/>
              </a:path>
            </a:pathLst>
          </a:custGeom>
          <a:gradFill>
            <a:gsLst>
              <a:gs pos="0">
                <a:srgbClr val="575757"/>
              </a:gs>
              <a:gs pos="16000">
                <a:srgbClr val="676767"/>
              </a:gs>
              <a:gs pos="31000">
                <a:srgbClr val="818181"/>
              </a:gs>
              <a:gs pos="57000">
                <a:srgbClr val="4C4C4C"/>
              </a:gs>
              <a:gs pos="83000">
                <a:srgbClr val="575757"/>
              </a:gs>
              <a:gs pos="97000">
                <a:srgbClr val="323232"/>
              </a:gs>
              <a:gs pos="100000">
                <a:srgbClr val="323232"/>
              </a:gs>
            </a:gsLst>
            <a:lin ang="6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1"/>
          <p:cNvSpPr/>
          <p:nvPr/>
        </p:nvSpPr>
        <p:spPr>
          <a:xfrm>
            <a:off x="5923689" y="1828680"/>
            <a:ext cx="344622" cy="45719"/>
          </a:xfrm>
          <a:prstGeom prst="roundRect">
            <a:avLst>
              <a:gd fmla="val 1204"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1"/>
          <p:cNvSpPr/>
          <p:nvPr/>
        </p:nvSpPr>
        <p:spPr>
          <a:xfrm>
            <a:off x="5923689" y="1821534"/>
            <a:ext cx="344622" cy="45719"/>
          </a:xfrm>
          <a:prstGeom prst="roundRect">
            <a:avLst>
              <a:gd fmla="val 1204" name="adj"/>
            </a:avLst>
          </a:prstGeom>
          <a:gradFill>
            <a:gsLst>
              <a:gs pos="0">
                <a:srgbClr val="646464"/>
              </a:gs>
              <a:gs pos="16000">
                <a:srgbClr val="676767"/>
              </a:gs>
              <a:gs pos="31000">
                <a:srgbClr val="818181"/>
              </a:gs>
              <a:gs pos="43376">
                <a:srgbClr val="959595"/>
              </a:gs>
              <a:gs pos="57000">
                <a:srgbClr val="565656"/>
              </a:gs>
              <a:gs pos="83000">
                <a:srgbClr val="707070"/>
              </a:gs>
              <a:gs pos="97000">
                <a:schemeClr val="accent4"/>
              </a:gs>
              <a:gs pos="100000">
                <a:schemeClr val="accent4"/>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1"/>
          <p:cNvSpPr/>
          <p:nvPr/>
        </p:nvSpPr>
        <p:spPr>
          <a:xfrm>
            <a:off x="5973349" y="2127332"/>
            <a:ext cx="230308" cy="45719"/>
          </a:xfrm>
          <a:prstGeom prst="roundRect">
            <a:avLst>
              <a:gd fmla="val 1204"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1"/>
          <p:cNvSpPr/>
          <p:nvPr/>
        </p:nvSpPr>
        <p:spPr>
          <a:xfrm>
            <a:off x="5973351" y="1882099"/>
            <a:ext cx="230309" cy="275479"/>
          </a:xfrm>
          <a:prstGeom prst="roundRect">
            <a:avLst>
              <a:gd fmla="val 1204" name="adj"/>
            </a:avLst>
          </a:prstGeom>
          <a:gradFill>
            <a:gsLst>
              <a:gs pos="0">
                <a:srgbClr val="646464"/>
              </a:gs>
              <a:gs pos="16000">
                <a:srgbClr val="676767"/>
              </a:gs>
              <a:gs pos="31000">
                <a:srgbClr val="818181"/>
              </a:gs>
              <a:gs pos="43376">
                <a:srgbClr val="959595"/>
              </a:gs>
              <a:gs pos="57000">
                <a:srgbClr val="565656"/>
              </a:gs>
              <a:gs pos="83000">
                <a:srgbClr val="707070"/>
              </a:gs>
              <a:gs pos="97000">
                <a:schemeClr val="accent4"/>
              </a:gs>
              <a:gs pos="100000">
                <a:schemeClr val="accent4"/>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1"/>
          <p:cNvSpPr/>
          <p:nvPr/>
        </p:nvSpPr>
        <p:spPr>
          <a:xfrm flipH="1" rot="10800000">
            <a:off x="5973346" y="2173050"/>
            <a:ext cx="230308" cy="343257"/>
          </a:xfrm>
          <a:prstGeom prst="triangle">
            <a:avLst>
              <a:gd fmla="val 50000" name="adj"/>
            </a:avLst>
          </a:prstGeom>
          <a:gradFill>
            <a:gsLst>
              <a:gs pos="0">
                <a:srgbClr val="646464"/>
              </a:gs>
              <a:gs pos="16000">
                <a:srgbClr val="676767"/>
              </a:gs>
              <a:gs pos="31000">
                <a:srgbClr val="818181"/>
              </a:gs>
              <a:gs pos="43376">
                <a:srgbClr val="959595"/>
              </a:gs>
              <a:gs pos="57000">
                <a:srgbClr val="565656"/>
              </a:gs>
              <a:gs pos="83000">
                <a:srgbClr val="707070"/>
              </a:gs>
              <a:gs pos="97000">
                <a:schemeClr val="accent4"/>
              </a:gs>
              <a:gs pos="100000">
                <a:schemeClr val="accent4"/>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 name="Google Shape;113;p1"/>
          <p:cNvGrpSpPr/>
          <p:nvPr/>
        </p:nvGrpSpPr>
        <p:grpSpPr>
          <a:xfrm>
            <a:off x="5166964" y="1596264"/>
            <a:ext cx="1834250" cy="1913989"/>
            <a:chOff x="5261436" y="707981"/>
            <a:chExt cx="3066966" cy="2962240"/>
          </a:xfrm>
        </p:grpSpPr>
        <p:sp>
          <p:nvSpPr>
            <p:cNvPr id="114" name="Google Shape;114;p1"/>
            <p:cNvSpPr/>
            <p:nvPr/>
          </p:nvSpPr>
          <p:spPr>
            <a:xfrm rot="3900000">
              <a:off x="5239066" y="2021012"/>
              <a:ext cx="3111708" cy="33617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115" name="Google Shape;115;p1"/>
            <p:cNvSpPr/>
            <p:nvPr/>
          </p:nvSpPr>
          <p:spPr>
            <a:xfrm rot="-1800000">
              <a:off x="5114033" y="2033514"/>
              <a:ext cx="3361771" cy="3111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116" name="Google Shape;116;p1"/>
            <p:cNvSpPr/>
            <p:nvPr/>
          </p:nvSpPr>
          <p:spPr>
            <a:xfrm rot="1800000">
              <a:off x="5114034" y="2033514"/>
              <a:ext cx="3361771" cy="31117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117" name="Google Shape;117;p1"/>
            <p:cNvSpPr/>
            <p:nvPr/>
          </p:nvSpPr>
          <p:spPr>
            <a:xfrm rot="-3900000">
              <a:off x="5239065" y="2021012"/>
              <a:ext cx="3111708" cy="33617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grpSp>
      <p:sp>
        <p:nvSpPr>
          <p:cNvPr id="118" name="Google Shape;118;p1"/>
          <p:cNvSpPr/>
          <p:nvPr/>
        </p:nvSpPr>
        <p:spPr>
          <a:xfrm>
            <a:off x="5949168" y="1452993"/>
            <a:ext cx="293664" cy="180224"/>
          </a:xfrm>
          <a:custGeom>
            <a:rect b="b" l="l" r="r" t="t"/>
            <a:pathLst>
              <a:path extrusionOk="0" h="448717" w="731155">
                <a:moveTo>
                  <a:pt x="458911" y="76684"/>
                </a:moveTo>
                <a:lnTo>
                  <a:pt x="458911" y="371364"/>
                </a:lnTo>
                <a:lnTo>
                  <a:pt x="504787" y="371364"/>
                </a:lnTo>
                <a:cubicBezTo>
                  <a:pt x="528898" y="371364"/>
                  <a:pt x="549213" y="368238"/>
                  <a:pt x="565732" y="361987"/>
                </a:cubicBezTo>
                <a:cubicBezTo>
                  <a:pt x="582252" y="355737"/>
                  <a:pt x="596038" y="346305"/>
                  <a:pt x="607088" y="333691"/>
                </a:cubicBezTo>
                <a:cubicBezTo>
                  <a:pt x="618139" y="321078"/>
                  <a:pt x="626399" y="305395"/>
                  <a:pt x="631868" y="286643"/>
                </a:cubicBezTo>
                <a:cubicBezTo>
                  <a:pt x="637337" y="267891"/>
                  <a:pt x="640072" y="246013"/>
                  <a:pt x="640072" y="221010"/>
                </a:cubicBezTo>
                <a:cubicBezTo>
                  <a:pt x="640072" y="200472"/>
                  <a:pt x="637672" y="181384"/>
                  <a:pt x="632873" y="163748"/>
                </a:cubicBezTo>
                <a:cubicBezTo>
                  <a:pt x="628073" y="146112"/>
                  <a:pt x="620371" y="130820"/>
                  <a:pt x="609767" y="117872"/>
                </a:cubicBezTo>
                <a:cubicBezTo>
                  <a:pt x="599163" y="104924"/>
                  <a:pt x="585545" y="94822"/>
                  <a:pt x="568914" y="87567"/>
                </a:cubicBezTo>
                <a:cubicBezTo>
                  <a:pt x="552282" y="80312"/>
                  <a:pt x="530460" y="76684"/>
                  <a:pt x="503448" y="76684"/>
                </a:cubicBezTo>
                <a:close/>
                <a:moveTo>
                  <a:pt x="397296" y="7702"/>
                </a:moveTo>
                <a:lnTo>
                  <a:pt x="508471" y="7702"/>
                </a:lnTo>
                <a:cubicBezTo>
                  <a:pt x="547092" y="7702"/>
                  <a:pt x="579853" y="12223"/>
                  <a:pt x="606753" y="21264"/>
                </a:cubicBezTo>
                <a:cubicBezTo>
                  <a:pt x="633654" y="30305"/>
                  <a:pt x="656313" y="43700"/>
                  <a:pt x="674730" y="61448"/>
                </a:cubicBezTo>
                <a:cubicBezTo>
                  <a:pt x="693148" y="79195"/>
                  <a:pt x="707156" y="101129"/>
                  <a:pt x="716756" y="127248"/>
                </a:cubicBezTo>
                <a:cubicBezTo>
                  <a:pt x="726355" y="153368"/>
                  <a:pt x="731155" y="183617"/>
                  <a:pt x="731155" y="217996"/>
                </a:cubicBezTo>
                <a:cubicBezTo>
                  <a:pt x="731155" y="257733"/>
                  <a:pt x="725965" y="291722"/>
                  <a:pt x="715584" y="319962"/>
                </a:cubicBezTo>
                <a:cubicBezTo>
                  <a:pt x="705203" y="348202"/>
                  <a:pt x="690302" y="371252"/>
                  <a:pt x="670880" y="389111"/>
                </a:cubicBezTo>
                <a:cubicBezTo>
                  <a:pt x="651457" y="406971"/>
                  <a:pt x="627850" y="420086"/>
                  <a:pt x="600056" y="428458"/>
                </a:cubicBezTo>
                <a:cubicBezTo>
                  <a:pt x="572262" y="436829"/>
                  <a:pt x="539167" y="441015"/>
                  <a:pt x="500769" y="441015"/>
                </a:cubicBezTo>
                <a:lnTo>
                  <a:pt x="397296" y="441015"/>
                </a:lnTo>
                <a:cubicBezTo>
                  <a:pt x="389929" y="441015"/>
                  <a:pt x="383734" y="438839"/>
                  <a:pt x="378711" y="434485"/>
                </a:cubicBezTo>
                <a:cubicBezTo>
                  <a:pt x="373688" y="430132"/>
                  <a:pt x="371177" y="423044"/>
                  <a:pt x="371177" y="413221"/>
                </a:cubicBezTo>
                <a:lnTo>
                  <a:pt x="371177" y="35496"/>
                </a:lnTo>
                <a:cubicBezTo>
                  <a:pt x="371177" y="25673"/>
                  <a:pt x="373688" y="18585"/>
                  <a:pt x="378711" y="14232"/>
                </a:cubicBezTo>
                <a:cubicBezTo>
                  <a:pt x="383734" y="9879"/>
                  <a:pt x="389929" y="7702"/>
                  <a:pt x="397296" y="7702"/>
                </a:cubicBezTo>
                <a:close/>
                <a:moveTo>
                  <a:pt x="139638" y="0"/>
                </a:moveTo>
                <a:cubicBezTo>
                  <a:pt x="160622" y="0"/>
                  <a:pt x="179207" y="2456"/>
                  <a:pt x="195392" y="7367"/>
                </a:cubicBezTo>
                <a:cubicBezTo>
                  <a:pt x="211577" y="12278"/>
                  <a:pt x="225195" y="19366"/>
                  <a:pt x="236246" y="28631"/>
                </a:cubicBezTo>
                <a:cubicBezTo>
                  <a:pt x="247296" y="37895"/>
                  <a:pt x="255668" y="49281"/>
                  <a:pt x="261360" y="62787"/>
                </a:cubicBezTo>
                <a:cubicBezTo>
                  <a:pt x="267053" y="76293"/>
                  <a:pt x="269899" y="91529"/>
                  <a:pt x="269899" y="108496"/>
                </a:cubicBezTo>
                <a:cubicBezTo>
                  <a:pt x="269899" y="121667"/>
                  <a:pt x="268225" y="133945"/>
                  <a:pt x="264876" y="145331"/>
                </a:cubicBezTo>
                <a:cubicBezTo>
                  <a:pt x="261528" y="156716"/>
                  <a:pt x="256617" y="166874"/>
                  <a:pt x="250142" y="175803"/>
                </a:cubicBezTo>
                <a:cubicBezTo>
                  <a:pt x="243668" y="184733"/>
                  <a:pt x="235576" y="192323"/>
                  <a:pt x="225865" y="198574"/>
                </a:cubicBezTo>
                <a:cubicBezTo>
                  <a:pt x="216154" y="204825"/>
                  <a:pt x="204936" y="209513"/>
                  <a:pt x="192211" y="212638"/>
                </a:cubicBezTo>
                <a:lnTo>
                  <a:pt x="192211" y="213643"/>
                </a:lnTo>
                <a:cubicBezTo>
                  <a:pt x="207392" y="215429"/>
                  <a:pt x="221009" y="219280"/>
                  <a:pt x="233064" y="225196"/>
                </a:cubicBezTo>
                <a:cubicBezTo>
                  <a:pt x="245120" y="231112"/>
                  <a:pt x="255333" y="238534"/>
                  <a:pt x="263704" y="247464"/>
                </a:cubicBezTo>
                <a:cubicBezTo>
                  <a:pt x="272076" y="256394"/>
                  <a:pt x="278494" y="266496"/>
                  <a:pt x="282959" y="277769"/>
                </a:cubicBezTo>
                <a:cubicBezTo>
                  <a:pt x="287424" y="289043"/>
                  <a:pt x="289656" y="301154"/>
                  <a:pt x="289656" y="314102"/>
                </a:cubicBezTo>
                <a:cubicBezTo>
                  <a:pt x="289656" y="335756"/>
                  <a:pt x="285526" y="354955"/>
                  <a:pt x="277266" y="371698"/>
                </a:cubicBezTo>
                <a:cubicBezTo>
                  <a:pt x="269006" y="388442"/>
                  <a:pt x="257509" y="402506"/>
                  <a:pt x="242775" y="413891"/>
                </a:cubicBezTo>
                <a:cubicBezTo>
                  <a:pt x="228041" y="425277"/>
                  <a:pt x="210405" y="433927"/>
                  <a:pt x="189867" y="439843"/>
                </a:cubicBezTo>
                <a:cubicBezTo>
                  <a:pt x="169329" y="445759"/>
                  <a:pt x="146893" y="448717"/>
                  <a:pt x="122560" y="448717"/>
                </a:cubicBezTo>
                <a:cubicBezTo>
                  <a:pt x="107826" y="448717"/>
                  <a:pt x="93985" y="447657"/>
                  <a:pt x="81037" y="445536"/>
                </a:cubicBezTo>
                <a:cubicBezTo>
                  <a:pt x="68088" y="443415"/>
                  <a:pt x="56647" y="440792"/>
                  <a:pt x="46713" y="437666"/>
                </a:cubicBezTo>
                <a:cubicBezTo>
                  <a:pt x="36779" y="434541"/>
                  <a:pt x="28575" y="431304"/>
                  <a:pt x="22101" y="427955"/>
                </a:cubicBezTo>
                <a:cubicBezTo>
                  <a:pt x="15627" y="424607"/>
                  <a:pt x="11385" y="422040"/>
                  <a:pt x="9376" y="420254"/>
                </a:cubicBezTo>
                <a:cubicBezTo>
                  <a:pt x="7367" y="418468"/>
                  <a:pt x="5860" y="416458"/>
                  <a:pt x="4855" y="414226"/>
                </a:cubicBezTo>
                <a:cubicBezTo>
                  <a:pt x="3851" y="411994"/>
                  <a:pt x="2958" y="409371"/>
                  <a:pt x="2176" y="406357"/>
                </a:cubicBezTo>
                <a:cubicBezTo>
                  <a:pt x="1395" y="403343"/>
                  <a:pt x="837" y="399548"/>
                  <a:pt x="502" y="394971"/>
                </a:cubicBezTo>
                <a:cubicBezTo>
                  <a:pt x="167" y="390395"/>
                  <a:pt x="0" y="384870"/>
                  <a:pt x="0" y="378396"/>
                </a:cubicBezTo>
                <a:cubicBezTo>
                  <a:pt x="0" y="367680"/>
                  <a:pt x="893" y="360257"/>
                  <a:pt x="2679" y="356127"/>
                </a:cubicBezTo>
                <a:cubicBezTo>
                  <a:pt x="4464" y="351997"/>
                  <a:pt x="7143" y="349932"/>
                  <a:pt x="10715" y="349932"/>
                </a:cubicBezTo>
                <a:cubicBezTo>
                  <a:pt x="12948" y="349932"/>
                  <a:pt x="16799" y="351439"/>
                  <a:pt x="22268" y="354453"/>
                </a:cubicBezTo>
                <a:cubicBezTo>
                  <a:pt x="27737" y="357467"/>
                  <a:pt x="34714" y="360704"/>
                  <a:pt x="43197" y="364164"/>
                </a:cubicBezTo>
                <a:cubicBezTo>
                  <a:pt x="51680" y="367624"/>
                  <a:pt x="61614" y="370861"/>
                  <a:pt x="73000" y="373875"/>
                </a:cubicBezTo>
                <a:cubicBezTo>
                  <a:pt x="84385" y="376889"/>
                  <a:pt x="97333" y="378396"/>
                  <a:pt x="111844" y="378396"/>
                </a:cubicBezTo>
                <a:cubicBezTo>
                  <a:pt x="124122" y="378396"/>
                  <a:pt x="134950" y="376945"/>
                  <a:pt x="144326" y="374042"/>
                </a:cubicBezTo>
                <a:cubicBezTo>
                  <a:pt x="153702" y="371140"/>
                  <a:pt x="161683" y="367066"/>
                  <a:pt x="168268" y="361820"/>
                </a:cubicBezTo>
                <a:cubicBezTo>
                  <a:pt x="174854" y="356574"/>
                  <a:pt x="179765" y="350211"/>
                  <a:pt x="183002" y="342733"/>
                </a:cubicBezTo>
                <a:cubicBezTo>
                  <a:pt x="186239" y="335254"/>
                  <a:pt x="187858" y="326938"/>
                  <a:pt x="187858" y="317785"/>
                </a:cubicBezTo>
                <a:cubicBezTo>
                  <a:pt x="187858" y="307740"/>
                  <a:pt x="185905" y="298698"/>
                  <a:pt x="181998" y="290661"/>
                </a:cubicBezTo>
                <a:cubicBezTo>
                  <a:pt x="178091" y="282625"/>
                  <a:pt x="172287" y="275760"/>
                  <a:pt x="164585" y="270067"/>
                </a:cubicBezTo>
                <a:cubicBezTo>
                  <a:pt x="156883" y="264375"/>
                  <a:pt x="147172" y="259966"/>
                  <a:pt x="135452" y="256840"/>
                </a:cubicBezTo>
                <a:cubicBezTo>
                  <a:pt x="123732" y="253715"/>
                  <a:pt x="109946" y="252152"/>
                  <a:pt x="94096" y="252152"/>
                </a:cubicBezTo>
                <a:lnTo>
                  <a:pt x="56592" y="252152"/>
                </a:lnTo>
                <a:cubicBezTo>
                  <a:pt x="53689" y="252152"/>
                  <a:pt x="51234" y="251762"/>
                  <a:pt x="49225" y="250980"/>
                </a:cubicBezTo>
                <a:cubicBezTo>
                  <a:pt x="47215" y="250199"/>
                  <a:pt x="45541" y="248580"/>
                  <a:pt x="44202" y="246125"/>
                </a:cubicBezTo>
                <a:cubicBezTo>
                  <a:pt x="42862" y="243669"/>
                  <a:pt x="41913" y="240265"/>
                  <a:pt x="41355" y="235911"/>
                </a:cubicBezTo>
                <a:cubicBezTo>
                  <a:pt x="40797" y="231558"/>
                  <a:pt x="40518" y="225921"/>
                  <a:pt x="40518" y="219001"/>
                </a:cubicBezTo>
                <a:cubicBezTo>
                  <a:pt x="40518" y="212527"/>
                  <a:pt x="40797" y="207225"/>
                  <a:pt x="41355" y="203095"/>
                </a:cubicBezTo>
                <a:cubicBezTo>
                  <a:pt x="41913" y="198965"/>
                  <a:pt x="42806" y="195784"/>
                  <a:pt x="44034" y="193551"/>
                </a:cubicBezTo>
                <a:cubicBezTo>
                  <a:pt x="45262" y="191319"/>
                  <a:pt x="46825" y="189756"/>
                  <a:pt x="48722" y="188863"/>
                </a:cubicBezTo>
                <a:cubicBezTo>
                  <a:pt x="50620" y="187970"/>
                  <a:pt x="52908" y="187524"/>
                  <a:pt x="55587" y="187524"/>
                </a:cubicBezTo>
                <a:lnTo>
                  <a:pt x="93426" y="187524"/>
                </a:lnTo>
                <a:cubicBezTo>
                  <a:pt x="106375" y="187524"/>
                  <a:pt x="117871" y="186017"/>
                  <a:pt x="127917" y="183003"/>
                </a:cubicBezTo>
                <a:cubicBezTo>
                  <a:pt x="137963" y="179989"/>
                  <a:pt x="146391" y="175692"/>
                  <a:pt x="153200" y="170111"/>
                </a:cubicBezTo>
                <a:cubicBezTo>
                  <a:pt x="160008" y="164530"/>
                  <a:pt x="165199" y="157777"/>
                  <a:pt x="168771" y="149851"/>
                </a:cubicBezTo>
                <a:cubicBezTo>
                  <a:pt x="172343" y="141926"/>
                  <a:pt x="174129" y="133164"/>
                  <a:pt x="174129" y="123565"/>
                </a:cubicBezTo>
                <a:cubicBezTo>
                  <a:pt x="174129" y="116198"/>
                  <a:pt x="172901" y="109221"/>
                  <a:pt x="170445" y="102636"/>
                </a:cubicBezTo>
                <a:cubicBezTo>
                  <a:pt x="167989" y="96050"/>
                  <a:pt x="164362" y="90357"/>
                  <a:pt x="159562" y="85558"/>
                </a:cubicBezTo>
                <a:cubicBezTo>
                  <a:pt x="154762" y="80758"/>
                  <a:pt x="148567" y="76963"/>
                  <a:pt x="140977" y="74172"/>
                </a:cubicBezTo>
                <a:cubicBezTo>
                  <a:pt x="133387" y="71382"/>
                  <a:pt x="124457" y="69987"/>
                  <a:pt x="114188" y="69987"/>
                </a:cubicBezTo>
                <a:cubicBezTo>
                  <a:pt x="102579" y="69987"/>
                  <a:pt x="91641" y="71717"/>
                  <a:pt x="81371" y="75177"/>
                </a:cubicBezTo>
                <a:cubicBezTo>
                  <a:pt x="71102" y="78637"/>
                  <a:pt x="61894" y="82432"/>
                  <a:pt x="53745" y="86562"/>
                </a:cubicBezTo>
                <a:cubicBezTo>
                  <a:pt x="45597" y="90692"/>
                  <a:pt x="38676" y="94543"/>
                  <a:pt x="32984" y="98115"/>
                </a:cubicBezTo>
                <a:cubicBezTo>
                  <a:pt x="27291" y="101687"/>
                  <a:pt x="23105" y="103473"/>
                  <a:pt x="20426" y="103473"/>
                </a:cubicBezTo>
                <a:cubicBezTo>
                  <a:pt x="18640" y="103473"/>
                  <a:pt x="17078" y="103082"/>
                  <a:pt x="15738" y="102301"/>
                </a:cubicBezTo>
                <a:cubicBezTo>
                  <a:pt x="14399" y="101520"/>
                  <a:pt x="13283" y="100013"/>
                  <a:pt x="12390" y="97780"/>
                </a:cubicBezTo>
                <a:cubicBezTo>
                  <a:pt x="11497" y="95548"/>
                  <a:pt x="10827" y="92311"/>
                  <a:pt x="10380" y="88069"/>
                </a:cubicBezTo>
                <a:cubicBezTo>
                  <a:pt x="9934" y="83828"/>
                  <a:pt x="9711" y="78358"/>
                  <a:pt x="9711" y="71661"/>
                </a:cubicBezTo>
                <a:cubicBezTo>
                  <a:pt x="9711" y="66080"/>
                  <a:pt x="9822" y="61448"/>
                  <a:pt x="10046" y="57764"/>
                </a:cubicBezTo>
                <a:cubicBezTo>
                  <a:pt x="10269" y="54081"/>
                  <a:pt x="10715" y="51011"/>
                  <a:pt x="11385" y="48555"/>
                </a:cubicBezTo>
                <a:cubicBezTo>
                  <a:pt x="12055" y="46100"/>
                  <a:pt x="12892" y="43979"/>
                  <a:pt x="13896" y="42193"/>
                </a:cubicBezTo>
                <a:cubicBezTo>
                  <a:pt x="14901" y="40407"/>
                  <a:pt x="16520" y="38454"/>
                  <a:pt x="18752" y="36333"/>
                </a:cubicBezTo>
                <a:cubicBezTo>
                  <a:pt x="20984" y="34212"/>
                  <a:pt x="25561" y="31031"/>
                  <a:pt x="32481" y="26789"/>
                </a:cubicBezTo>
                <a:cubicBezTo>
                  <a:pt x="39402" y="22548"/>
                  <a:pt x="48108" y="18418"/>
                  <a:pt x="58601" y="14399"/>
                </a:cubicBezTo>
                <a:cubicBezTo>
                  <a:pt x="69093" y="10381"/>
                  <a:pt x="81204" y="6976"/>
                  <a:pt x="94933" y="4186"/>
                </a:cubicBezTo>
                <a:cubicBezTo>
                  <a:pt x="108663" y="1395"/>
                  <a:pt x="123564" y="0"/>
                  <a:pt x="139638" y="0"/>
                </a:cubicBezTo>
                <a:close/>
              </a:path>
            </a:pathLst>
          </a:custGeom>
          <a:gradFill>
            <a:gsLst>
              <a:gs pos="0">
                <a:srgbClr val="787878"/>
              </a:gs>
              <a:gs pos="48000">
                <a:srgbClr val="989898"/>
              </a:gs>
              <a:gs pos="100000">
                <a:srgbClr val="ABABAB"/>
              </a:gs>
            </a:gsLst>
            <a:lin ang="5400000" scaled="0"/>
          </a:gradFill>
          <a:ln>
            <a:noFill/>
          </a:ln>
          <a:effectLst>
            <a:outerShdw sx="103000" rotWithShape="0" algn="ctr" sy="103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2" name="Shape 282"/>
        <p:cNvGrpSpPr/>
        <p:nvPr/>
      </p:nvGrpSpPr>
      <p:grpSpPr>
        <a:xfrm>
          <a:off x="0" y="0"/>
          <a:ext cx="0" cy="0"/>
          <a:chOff x="0" y="0"/>
          <a:chExt cx="0" cy="0"/>
        </a:xfrm>
      </p:grpSpPr>
      <p:sp>
        <p:nvSpPr>
          <p:cNvPr id="283" name="Google Shape;283;g27ba4d50ac7_1_0"/>
          <p:cNvSpPr txBox="1"/>
          <p:nvPr/>
        </p:nvSpPr>
        <p:spPr>
          <a:xfrm>
            <a:off x="302475" y="260575"/>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Types of Printers</a:t>
            </a:r>
            <a:endParaRPr b="0" i="0" sz="4900" u="none" cap="none" strike="noStrike">
              <a:solidFill>
                <a:schemeClr val="dk1"/>
              </a:solidFill>
              <a:latin typeface="DM Sans SemiBold"/>
              <a:ea typeface="DM Sans SemiBold"/>
              <a:cs typeface="DM Sans SemiBold"/>
              <a:sym typeface="DM Sans SemiBold"/>
            </a:endParaRPr>
          </a:p>
        </p:txBody>
      </p:sp>
      <p:pic>
        <p:nvPicPr>
          <p:cNvPr id="284" name="Google Shape;284;g27ba4d50ac7_1_0"/>
          <p:cNvPicPr preferRelativeResize="0"/>
          <p:nvPr/>
        </p:nvPicPr>
        <p:blipFill rotWithShape="1">
          <a:blip r:embed="rId3">
            <a:alphaModFix/>
          </a:blip>
          <a:srcRect b="0" l="0" r="0" t="0"/>
          <a:stretch/>
        </p:blipFill>
        <p:spPr>
          <a:xfrm>
            <a:off x="8133276" y="1468250"/>
            <a:ext cx="1695765" cy="2260874"/>
          </a:xfrm>
          <a:prstGeom prst="rect">
            <a:avLst/>
          </a:prstGeom>
          <a:noFill/>
          <a:ln>
            <a:noFill/>
          </a:ln>
        </p:spPr>
      </p:pic>
      <p:pic>
        <p:nvPicPr>
          <p:cNvPr id="285" name="Google Shape;285;g27ba4d50ac7_1_0"/>
          <p:cNvPicPr preferRelativeResize="0"/>
          <p:nvPr/>
        </p:nvPicPr>
        <p:blipFill rotWithShape="1">
          <a:blip r:embed="rId4">
            <a:alphaModFix/>
          </a:blip>
          <a:srcRect b="0" l="0" r="0" t="0"/>
          <a:stretch/>
        </p:blipFill>
        <p:spPr>
          <a:xfrm>
            <a:off x="3808450" y="1450925"/>
            <a:ext cx="2016499" cy="2278200"/>
          </a:xfrm>
          <a:prstGeom prst="rect">
            <a:avLst/>
          </a:prstGeom>
          <a:noFill/>
          <a:ln>
            <a:noFill/>
          </a:ln>
        </p:spPr>
      </p:pic>
      <p:pic>
        <p:nvPicPr>
          <p:cNvPr id="286" name="Google Shape;286;g27ba4d50ac7_1_0"/>
          <p:cNvPicPr preferRelativeResize="0"/>
          <p:nvPr/>
        </p:nvPicPr>
        <p:blipFill rotWithShape="1">
          <a:blip r:embed="rId5">
            <a:alphaModFix/>
          </a:blip>
          <a:srcRect b="0" l="0" r="0" t="0"/>
          <a:stretch/>
        </p:blipFill>
        <p:spPr>
          <a:xfrm>
            <a:off x="218625" y="1468250"/>
            <a:ext cx="1455662" cy="2278200"/>
          </a:xfrm>
          <a:prstGeom prst="rect">
            <a:avLst/>
          </a:prstGeom>
          <a:noFill/>
          <a:ln>
            <a:noFill/>
          </a:ln>
        </p:spPr>
      </p:pic>
      <p:sp>
        <p:nvSpPr>
          <p:cNvPr id="287" name="Google Shape;287;g27ba4d50ac7_1_0"/>
          <p:cNvSpPr txBox="1"/>
          <p:nvPr/>
        </p:nvSpPr>
        <p:spPr>
          <a:xfrm>
            <a:off x="5067704" y="3938575"/>
            <a:ext cx="16959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M Sans Black"/>
                <a:ea typeface="DM Sans Black"/>
                <a:cs typeface="DM Sans Black"/>
                <a:sym typeface="DM Sans Black"/>
              </a:rPr>
              <a:t>FDM Printer</a:t>
            </a:r>
            <a:endParaRPr b="0" i="0" sz="1800" u="none" cap="none" strike="noStrike">
              <a:solidFill>
                <a:srgbClr val="000000"/>
              </a:solidFill>
              <a:latin typeface="DM Sans Black"/>
              <a:ea typeface="DM Sans Black"/>
              <a:cs typeface="DM Sans Black"/>
              <a:sym typeface="DM Sans Black"/>
            </a:endParaRPr>
          </a:p>
        </p:txBody>
      </p:sp>
      <p:sp>
        <p:nvSpPr>
          <p:cNvPr id="288" name="Google Shape;288;g27ba4d50ac7_1_0"/>
          <p:cNvSpPr txBox="1"/>
          <p:nvPr/>
        </p:nvSpPr>
        <p:spPr>
          <a:xfrm>
            <a:off x="9299949" y="3938575"/>
            <a:ext cx="16959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M Sans Black"/>
                <a:ea typeface="DM Sans Black"/>
                <a:cs typeface="DM Sans Black"/>
                <a:sym typeface="DM Sans Black"/>
              </a:rPr>
              <a:t>SLA Printer</a:t>
            </a:r>
            <a:endParaRPr b="0" i="0" sz="1800" u="none" cap="none" strike="noStrike">
              <a:solidFill>
                <a:srgbClr val="000000"/>
              </a:solidFill>
              <a:latin typeface="DM Sans Black"/>
              <a:ea typeface="DM Sans Black"/>
              <a:cs typeface="DM Sans Black"/>
              <a:sym typeface="DM Sans Black"/>
            </a:endParaRPr>
          </a:p>
        </p:txBody>
      </p:sp>
      <p:sp>
        <p:nvSpPr>
          <p:cNvPr id="289" name="Google Shape;289;g27ba4d50ac7_1_0"/>
          <p:cNvSpPr txBox="1"/>
          <p:nvPr/>
        </p:nvSpPr>
        <p:spPr>
          <a:xfrm>
            <a:off x="1033975" y="3938575"/>
            <a:ext cx="1579500" cy="39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M Sans Black"/>
                <a:ea typeface="DM Sans Black"/>
                <a:cs typeface="DM Sans Black"/>
                <a:sym typeface="DM Sans Black"/>
              </a:rPr>
              <a:t>SLS Printer</a:t>
            </a:r>
            <a:endParaRPr b="0" i="0" sz="1800" u="none" cap="none" strike="noStrike">
              <a:solidFill>
                <a:srgbClr val="000000"/>
              </a:solidFill>
              <a:latin typeface="DM Sans Black"/>
              <a:ea typeface="DM Sans Black"/>
              <a:cs typeface="DM Sans Black"/>
              <a:sym typeface="DM Sans Black"/>
            </a:endParaRPr>
          </a:p>
        </p:txBody>
      </p:sp>
      <p:sp>
        <p:nvSpPr>
          <p:cNvPr id="290" name="Google Shape;290;g27ba4d50ac7_1_0"/>
          <p:cNvSpPr txBox="1"/>
          <p:nvPr/>
        </p:nvSpPr>
        <p:spPr>
          <a:xfrm>
            <a:off x="4171275" y="4421275"/>
            <a:ext cx="3892200" cy="2019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Deposits filaments layer by layer</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Cheapest printer and materials</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Lowest Resolution and Accuracy</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Usually for prototypes</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Support needed</a:t>
            </a:r>
            <a:endParaRPr b="0" i="0" sz="1600" u="none" cap="none" strike="noStrike">
              <a:solidFill>
                <a:srgbClr val="000000"/>
              </a:solidFill>
              <a:latin typeface="DM Sans Black"/>
              <a:ea typeface="DM Sans Black"/>
              <a:cs typeface="DM Sans Black"/>
              <a:sym typeface="DM Sans Black"/>
            </a:endParaRPr>
          </a:p>
        </p:txBody>
      </p:sp>
      <p:pic>
        <p:nvPicPr>
          <p:cNvPr id="291" name="Google Shape;291;g27ba4d50ac7_1_0"/>
          <p:cNvPicPr preferRelativeResize="0"/>
          <p:nvPr/>
        </p:nvPicPr>
        <p:blipFill rotWithShape="1">
          <a:blip r:embed="rId6">
            <a:alphaModFix/>
          </a:blip>
          <a:srcRect b="0" l="0" r="63329" t="0"/>
          <a:stretch/>
        </p:blipFill>
        <p:spPr>
          <a:xfrm>
            <a:off x="1674287" y="1468250"/>
            <a:ext cx="1790687" cy="2278200"/>
          </a:xfrm>
          <a:prstGeom prst="rect">
            <a:avLst/>
          </a:prstGeom>
          <a:noFill/>
          <a:ln>
            <a:noFill/>
          </a:ln>
        </p:spPr>
      </p:pic>
      <p:sp>
        <p:nvSpPr>
          <p:cNvPr id="292" name="Google Shape;292;g27ba4d50ac7_1_0"/>
          <p:cNvSpPr txBox="1"/>
          <p:nvPr/>
        </p:nvSpPr>
        <p:spPr>
          <a:xfrm>
            <a:off x="181275" y="4421275"/>
            <a:ext cx="3892200" cy="2019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Utilizes laser to fuse polymer powder</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Most expensive printer and materials over time</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Excellent print integrity</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For functional prototyping and end-use production</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No support needed</a:t>
            </a:r>
            <a:endParaRPr b="0" i="0" sz="1600" u="none" cap="none" strike="noStrike">
              <a:solidFill>
                <a:srgbClr val="000000"/>
              </a:solidFill>
              <a:latin typeface="DM Sans Black"/>
              <a:ea typeface="DM Sans Black"/>
              <a:cs typeface="DM Sans Black"/>
              <a:sym typeface="DM Sans Black"/>
            </a:endParaRPr>
          </a:p>
        </p:txBody>
      </p:sp>
      <p:pic>
        <p:nvPicPr>
          <p:cNvPr id="293" name="Google Shape;293;g27ba4d50ac7_1_0"/>
          <p:cNvPicPr preferRelativeResize="0"/>
          <p:nvPr/>
        </p:nvPicPr>
        <p:blipFill rotWithShape="1">
          <a:blip r:embed="rId7">
            <a:alphaModFix/>
          </a:blip>
          <a:srcRect b="0" l="0" r="61748" t="0"/>
          <a:stretch/>
        </p:blipFill>
        <p:spPr>
          <a:xfrm>
            <a:off x="9829041" y="1468250"/>
            <a:ext cx="2196436" cy="2260875"/>
          </a:xfrm>
          <a:prstGeom prst="rect">
            <a:avLst/>
          </a:prstGeom>
          <a:noFill/>
          <a:ln>
            <a:noFill/>
          </a:ln>
        </p:spPr>
      </p:pic>
      <p:sp>
        <p:nvSpPr>
          <p:cNvPr id="294" name="Google Shape;294;g27ba4d50ac7_1_0"/>
          <p:cNvSpPr txBox="1"/>
          <p:nvPr/>
        </p:nvSpPr>
        <p:spPr>
          <a:xfrm>
            <a:off x="8118525" y="4421275"/>
            <a:ext cx="3892200" cy="2019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Laser cured resin liquid</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High printer and material cost</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Highest resolution and accuracy and fine details</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For functional prototyping, molds and tools</a:t>
            </a:r>
            <a:endParaRPr b="0" i="0" sz="1600" u="none" cap="none" strike="noStrike">
              <a:solidFill>
                <a:srgbClr val="000000"/>
              </a:solidFill>
              <a:latin typeface="DM Sans Black"/>
              <a:ea typeface="DM Sans Black"/>
              <a:cs typeface="DM Sans Black"/>
              <a:sym typeface="DM Sans Black"/>
            </a:endParaRPr>
          </a:p>
          <a:p>
            <a:pPr indent="-330200" lvl="0" marL="457200" marR="0" rtl="0" algn="l">
              <a:lnSpc>
                <a:spcPct val="100000"/>
              </a:lnSpc>
              <a:spcBef>
                <a:spcPts val="0"/>
              </a:spcBef>
              <a:spcAft>
                <a:spcPts val="0"/>
              </a:spcAft>
              <a:buClr>
                <a:srgbClr val="000000"/>
              </a:buClr>
              <a:buSzPts val="1600"/>
              <a:buFont typeface="DM Sans Black"/>
              <a:buChar char="●"/>
            </a:pPr>
            <a:r>
              <a:rPr b="0" i="0" lang="en-US" sz="1600" u="none" cap="none" strike="noStrike">
                <a:solidFill>
                  <a:srgbClr val="000000"/>
                </a:solidFill>
                <a:latin typeface="DM Sans Black"/>
                <a:ea typeface="DM Sans Black"/>
                <a:cs typeface="DM Sans Black"/>
                <a:sym typeface="DM Sans Black"/>
              </a:rPr>
              <a:t>Support needed</a:t>
            </a:r>
            <a:endParaRPr b="0" i="0" sz="1600" u="none" cap="none" strike="noStrike">
              <a:solidFill>
                <a:srgbClr val="000000"/>
              </a:solidFill>
              <a:latin typeface="DM Sans Black"/>
              <a:ea typeface="DM Sans Black"/>
              <a:cs typeface="DM Sans Black"/>
              <a:sym typeface="DM Sans Black"/>
            </a:endParaRPr>
          </a:p>
        </p:txBody>
      </p:sp>
      <p:pic>
        <p:nvPicPr>
          <p:cNvPr id="295" name="Google Shape;295;g27ba4d50ac7_1_0"/>
          <p:cNvPicPr preferRelativeResize="0"/>
          <p:nvPr/>
        </p:nvPicPr>
        <p:blipFill rotWithShape="1">
          <a:blip r:embed="rId8">
            <a:alphaModFix/>
          </a:blip>
          <a:srcRect b="0" l="0" r="0" t="0"/>
          <a:stretch/>
        </p:blipFill>
        <p:spPr>
          <a:xfrm>
            <a:off x="5755975" y="1450925"/>
            <a:ext cx="1966715" cy="227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300"/>
                                        <p:tgtEl>
                                          <p:spTgt spid="2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1000"/>
                                        <p:tgtEl>
                                          <p:spTgt spid="2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0" name="Shape 300"/>
        <p:cNvGrpSpPr/>
        <p:nvPr/>
      </p:nvGrpSpPr>
      <p:grpSpPr>
        <a:xfrm>
          <a:off x="0" y="0"/>
          <a:ext cx="0" cy="0"/>
          <a:chOff x="0" y="0"/>
          <a:chExt cx="0" cy="0"/>
        </a:xfrm>
      </p:grpSpPr>
      <p:sp>
        <p:nvSpPr>
          <p:cNvPr id="301" name="Google Shape;301;g2e9ddc5a8a8_0_21"/>
          <p:cNvSpPr txBox="1"/>
          <p:nvPr/>
        </p:nvSpPr>
        <p:spPr>
          <a:xfrm>
            <a:off x="1407150" y="259775"/>
            <a:ext cx="9377700" cy="939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Types of Printers (SLS Printer)</a:t>
            </a:r>
            <a:endParaRPr b="0" i="0" sz="1400" u="none" cap="none" strike="noStrike">
              <a:solidFill>
                <a:srgbClr val="000000"/>
              </a:solidFill>
              <a:latin typeface="Arial"/>
              <a:ea typeface="Arial"/>
              <a:cs typeface="Arial"/>
              <a:sym typeface="Arial"/>
            </a:endParaRPr>
          </a:p>
        </p:txBody>
      </p:sp>
      <p:pic>
        <p:nvPicPr>
          <p:cNvPr id="302" name="Google Shape;302;g2e9ddc5a8a8_0_21"/>
          <p:cNvPicPr preferRelativeResize="0"/>
          <p:nvPr/>
        </p:nvPicPr>
        <p:blipFill rotWithShape="1">
          <a:blip r:embed="rId3">
            <a:alphaModFix/>
          </a:blip>
          <a:srcRect b="0" l="0" r="0" t="0"/>
          <a:stretch/>
        </p:blipFill>
        <p:spPr>
          <a:xfrm>
            <a:off x="1309050" y="1328650"/>
            <a:ext cx="9573900" cy="538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7" name="Shape 307"/>
        <p:cNvGrpSpPr/>
        <p:nvPr/>
      </p:nvGrpSpPr>
      <p:grpSpPr>
        <a:xfrm>
          <a:off x="0" y="0"/>
          <a:ext cx="0" cy="0"/>
          <a:chOff x="0" y="0"/>
          <a:chExt cx="0" cy="0"/>
        </a:xfrm>
      </p:grpSpPr>
      <p:sp>
        <p:nvSpPr>
          <p:cNvPr id="308" name="Google Shape;308;g2e9ddc5a8a8_0_0"/>
          <p:cNvSpPr txBox="1"/>
          <p:nvPr/>
        </p:nvSpPr>
        <p:spPr>
          <a:xfrm>
            <a:off x="1147350" y="259750"/>
            <a:ext cx="9897300" cy="939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Types of Printers (FDM Printer)</a:t>
            </a:r>
            <a:endParaRPr b="0" i="0" sz="1400" u="none" cap="none" strike="noStrike">
              <a:solidFill>
                <a:srgbClr val="000000"/>
              </a:solidFill>
              <a:latin typeface="Arial"/>
              <a:ea typeface="Arial"/>
              <a:cs typeface="Arial"/>
              <a:sym typeface="Arial"/>
            </a:endParaRPr>
          </a:p>
        </p:txBody>
      </p:sp>
      <p:pic>
        <p:nvPicPr>
          <p:cNvPr id="309" name="Google Shape;309;g2e9ddc5a8a8_0_0"/>
          <p:cNvPicPr preferRelativeResize="0"/>
          <p:nvPr/>
        </p:nvPicPr>
        <p:blipFill rotWithShape="1">
          <a:blip r:embed="rId3">
            <a:alphaModFix/>
          </a:blip>
          <a:srcRect b="0" l="0" r="0" t="0"/>
          <a:stretch/>
        </p:blipFill>
        <p:spPr>
          <a:xfrm>
            <a:off x="1496613" y="1328650"/>
            <a:ext cx="9198770" cy="517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4" name="Shape 314"/>
        <p:cNvGrpSpPr/>
        <p:nvPr/>
      </p:nvGrpSpPr>
      <p:grpSpPr>
        <a:xfrm>
          <a:off x="0" y="0"/>
          <a:ext cx="0" cy="0"/>
          <a:chOff x="0" y="0"/>
          <a:chExt cx="0" cy="0"/>
        </a:xfrm>
      </p:grpSpPr>
      <p:sp>
        <p:nvSpPr>
          <p:cNvPr id="315" name="Google Shape;315;g2e9ddc5a8a8_0_13"/>
          <p:cNvSpPr txBox="1"/>
          <p:nvPr/>
        </p:nvSpPr>
        <p:spPr>
          <a:xfrm>
            <a:off x="1114813" y="259750"/>
            <a:ext cx="9962400" cy="939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Types of Printers (Resin Printer)</a:t>
            </a:r>
            <a:endParaRPr b="0" i="0" sz="1400" u="none" cap="none" strike="noStrike">
              <a:solidFill>
                <a:srgbClr val="000000"/>
              </a:solidFill>
              <a:latin typeface="Arial"/>
              <a:ea typeface="Arial"/>
              <a:cs typeface="Arial"/>
              <a:sym typeface="Arial"/>
            </a:endParaRPr>
          </a:p>
        </p:txBody>
      </p:sp>
      <p:pic>
        <p:nvPicPr>
          <p:cNvPr id="316" name="Google Shape;316;g2e9ddc5a8a8_0_13"/>
          <p:cNvPicPr preferRelativeResize="0"/>
          <p:nvPr/>
        </p:nvPicPr>
        <p:blipFill rotWithShape="1">
          <a:blip r:embed="rId3">
            <a:alphaModFix/>
          </a:blip>
          <a:srcRect b="0" l="0" r="0" t="0"/>
          <a:stretch/>
        </p:blipFill>
        <p:spPr>
          <a:xfrm>
            <a:off x="1593588" y="1415250"/>
            <a:ext cx="9004830" cy="5065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1" name="Shape 321"/>
        <p:cNvGrpSpPr/>
        <p:nvPr/>
      </p:nvGrpSpPr>
      <p:grpSpPr>
        <a:xfrm>
          <a:off x="0" y="0"/>
          <a:ext cx="0" cy="0"/>
          <a:chOff x="0" y="0"/>
          <a:chExt cx="0" cy="0"/>
        </a:xfrm>
      </p:grpSpPr>
      <p:sp>
        <p:nvSpPr>
          <p:cNvPr id="322" name="Google Shape;322;g27ac1747274_0_67"/>
          <p:cNvSpPr txBox="1"/>
          <p:nvPr/>
        </p:nvSpPr>
        <p:spPr>
          <a:xfrm>
            <a:off x="302475" y="260575"/>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Types of Commonly Used Materials </a:t>
            </a:r>
            <a:endParaRPr b="0" i="0" sz="4900" u="none" cap="none" strike="noStrike">
              <a:solidFill>
                <a:schemeClr val="dk1"/>
              </a:solidFill>
              <a:latin typeface="DM Sans SemiBold"/>
              <a:ea typeface="DM Sans SemiBold"/>
              <a:cs typeface="DM Sans SemiBold"/>
              <a:sym typeface="DM Sans SemiBold"/>
            </a:endParaRPr>
          </a:p>
        </p:txBody>
      </p:sp>
      <p:sp>
        <p:nvSpPr>
          <p:cNvPr id="323" name="Google Shape;323;g27ac1747274_0_67"/>
          <p:cNvSpPr txBox="1"/>
          <p:nvPr/>
        </p:nvSpPr>
        <p:spPr>
          <a:xfrm>
            <a:off x="705575" y="3632025"/>
            <a:ext cx="4878300" cy="268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chemeClr val="dk1"/>
                </a:solidFill>
                <a:latin typeface="DM Sans SemiBold"/>
                <a:ea typeface="DM Sans SemiBold"/>
                <a:cs typeface="DM Sans SemiBold"/>
                <a:sym typeface="DM Sans SemiBold"/>
              </a:rPr>
              <a:t>Thermoplastics</a:t>
            </a:r>
            <a:endParaRPr b="0" i="0" sz="2700" u="none" cap="none" strike="noStrike">
              <a:solidFill>
                <a:schemeClr val="dk1"/>
              </a:solidFill>
              <a:latin typeface="DM Sans SemiBold"/>
              <a:ea typeface="DM Sans SemiBold"/>
              <a:cs typeface="DM Sans SemiBold"/>
              <a:sym typeface="DM Sans SemiBold"/>
            </a:endParaRPr>
          </a:p>
          <a:p>
            <a:pPr indent="-400050" lvl="0" marL="457200" marR="0" rtl="0" algn="ctr">
              <a:lnSpc>
                <a:spcPct val="100000"/>
              </a:lnSpc>
              <a:spcBef>
                <a:spcPts val="0"/>
              </a:spcBef>
              <a:spcAft>
                <a:spcPts val="0"/>
              </a:spcAft>
              <a:buClr>
                <a:schemeClr val="dk1"/>
              </a:buClr>
              <a:buSzPts val="2700"/>
              <a:buFont typeface="DM Sans SemiBold"/>
              <a:buChar char="●"/>
            </a:pPr>
            <a:r>
              <a:rPr b="0" i="0" lang="en-US" sz="2700" u="none" cap="none" strike="noStrike">
                <a:solidFill>
                  <a:schemeClr val="dk1"/>
                </a:solidFill>
                <a:latin typeface="DM Sans SemiBold"/>
                <a:ea typeface="DM Sans SemiBold"/>
                <a:cs typeface="DM Sans SemiBold"/>
                <a:sym typeface="DM Sans SemiBold"/>
              </a:rPr>
              <a:t>PLA</a:t>
            </a:r>
            <a:endParaRPr b="0" i="0" sz="2700" u="none" cap="none" strike="noStrike">
              <a:solidFill>
                <a:schemeClr val="dk1"/>
              </a:solidFill>
              <a:latin typeface="DM Sans SemiBold"/>
              <a:ea typeface="DM Sans SemiBold"/>
              <a:cs typeface="DM Sans SemiBold"/>
              <a:sym typeface="DM Sans SemiBold"/>
            </a:endParaRPr>
          </a:p>
          <a:p>
            <a:pPr indent="-400050" lvl="0" marL="457200" marR="0" rtl="0" algn="ctr">
              <a:lnSpc>
                <a:spcPct val="100000"/>
              </a:lnSpc>
              <a:spcBef>
                <a:spcPts val="0"/>
              </a:spcBef>
              <a:spcAft>
                <a:spcPts val="0"/>
              </a:spcAft>
              <a:buClr>
                <a:schemeClr val="dk1"/>
              </a:buClr>
              <a:buSzPts val="2700"/>
              <a:buFont typeface="DM Sans SemiBold"/>
              <a:buChar char="●"/>
            </a:pPr>
            <a:r>
              <a:rPr b="0" i="0" lang="en-US" sz="2700" u="none" cap="none" strike="noStrike">
                <a:solidFill>
                  <a:schemeClr val="dk1"/>
                </a:solidFill>
                <a:latin typeface="DM Sans SemiBold"/>
                <a:ea typeface="DM Sans SemiBold"/>
                <a:cs typeface="DM Sans SemiBold"/>
                <a:sym typeface="DM Sans SemiBold"/>
              </a:rPr>
              <a:t>ABS</a:t>
            </a:r>
            <a:endParaRPr b="0" i="0" sz="2700" u="none" cap="none" strike="noStrike">
              <a:solidFill>
                <a:schemeClr val="dk1"/>
              </a:solidFill>
              <a:latin typeface="DM Sans SemiBold"/>
              <a:ea typeface="DM Sans SemiBold"/>
              <a:cs typeface="DM Sans SemiBold"/>
              <a:sym typeface="DM Sans SemiBold"/>
            </a:endParaRPr>
          </a:p>
          <a:p>
            <a:pPr indent="-400050" lvl="0" marL="457200" marR="0" rtl="0" algn="ctr">
              <a:lnSpc>
                <a:spcPct val="100000"/>
              </a:lnSpc>
              <a:spcBef>
                <a:spcPts val="0"/>
              </a:spcBef>
              <a:spcAft>
                <a:spcPts val="0"/>
              </a:spcAft>
              <a:buClr>
                <a:schemeClr val="dk1"/>
              </a:buClr>
              <a:buSzPts val="2700"/>
              <a:buFont typeface="DM Sans SemiBold"/>
              <a:buChar char="●"/>
            </a:pPr>
            <a:r>
              <a:rPr b="0" i="0" lang="en-US" sz="2700" u="none" cap="none" strike="noStrike">
                <a:solidFill>
                  <a:schemeClr val="dk1"/>
                </a:solidFill>
                <a:latin typeface="DM Sans SemiBold"/>
                <a:ea typeface="DM Sans SemiBold"/>
                <a:cs typeface="DM Sans SemiBold"/>
                <a:sym typeface="DM Sans SemiBold"/>
              </a:rPr>
              <a:t>PETG</a:t>
            </a:r>
            <a:endParaRPr b="0" i="0" sz="2700" u="none" cap="none" strike="noStrike">
              <a:solidFill>
                <a:schemeClr val="dk1"/>
              </a:solidFill>
              <a:latin typeface="DM Sans SemiBold"/>
              <a:ea typeface="DM Sans SemiBold"/>
              <a:cs typeface="DM Sans SemiBold"/>
              <a:sym typeface="DM Sans SemiBold"/>
            </a:endParaRPr>
          </a:p>
          <a:p>
            <a:pPr indent="0" lvl="0" marL="45720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DM Sans SemiBold"/>
              <a:ea typeface="DM Sans SemiBold"/>
              <a:cs typeface="DM Sans SemiBold"/>
              <a:sym typeface="DM Sans SemiBold"/>
            </a:endParaRPr>
          </a:p>
        </p:txBody>
      </p:sp>
      <p:sp>
        <p:nvSpPr>
          <p:cNvPr id="324" name="Google Shape;324;g27ac1747274_0_67"/>
          <p:cNvSpPr txBox="1"/>
          <p:nvPr/>
        </p:nvSpPr>
        <p:spPr>
          <a:xfrm>
            <a:off x="6658513" y="3716775"/>
            <a:ext cx="4878300" cy="184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chemeClr val="dk1"/>
                </a:solidFill>
                <a:latin typeface="DM Sans SemiBold"/>
                <a:ea typeface="DM Sans SemiBold"/>
                <a:cs typeface="DM Sans SemiBold"/>
                <a:sym typeface="DM Sans SemiBold"/>
              </a:rPr>
              <a:t>Thermosetting Plastics </a:t>
            </a:r>
            <a:endParaRPr b="0" i="0" sz="2700" u="none" cap="none" strike="noStrike">
              <a:solidFill>
                <a:schemeClr val="dk1"/>
              </a:solidFill>
              <a:latin typeface="DM Sans SemiBold"/>
              <a:ea typeface="DM Sans SemiBold"/>
              <a:cs typeface="DM Sans SemiBold"/>
              <a:sym typeface="DM Sans SemiBold"/>
            </a:endParaRPr>
          </a:p>
          <a:p>
            <a:pPr indent="-400050" lvl="0" marL="457200" marR="0" rtl="0" algn="ctr">
              <a:lnSpc>
                <a:spcPct val="100000"/>
              </a:lnSpc>
              <a:spcBef>
                <a:spcPts val="0"/>
              </a:spcBef>
              <a:spcAft>
                <a:spcPts val="0"/>
              </a:spcAft>
              <a:buClr>
                <a:schemeClr val="dk1"/>
              </a:buClr>
              <a:buSzPts val="2700"/>
              <a:buFont typeface="DM Sans SemiBold"/>
              <a:buChar char="●"/>
            </a:pPr>
            <a:r>
              <a:rPr b="0" i="0" lang="en-US" sz="2700" u="none" cap="none" strike="noStrike">
                <a:solidFill>
                  <a:schemeClr val="dk1"/>
                </a:solidFill>
                <a:latin typeface="DM Sans SemiBold"/>
                <a:ea typeface="DM Sans SemiBold"/>
                <a:cs typeface="DM Sans SemiBold"/>
                <a:sym typeface="DM Sans SemiBold"/>
              </a:rPr>
              <a:t>Clear/Draft Resins</a:t>
            </a:r>
            <a:endParaRPr b="0" i="0" sz="2700" u="none" cap="none" strike="noStrike">
              <a:solidFill>
                <a:schemeClr val="dk1"/>
              </a:solidFill>
              <a:latin typeface="DM Sans SemiBold"/>
              <a:ea typeface="DM Sans SemiBold"/>
              <a:cs typeface="DM Sans SemiBold"/>
              <a:sym typeface="DM Sans SemiBold"/>
            </a:endParaRPr>
          </a:p>
          <a:p>
            <a:pPr indent="-400050" lvl="0" marL="457200" marR="0" rtl="0" algn="ctr">
              <a:lnSpc>
                <a:spcPct val="100000"/>
              </a:lnSpc>
              <a:spcBef>
                <a:spcPts val="0"/>
              </a:spcBef>
              <a:spcAft>
                <a:spcPts val="0"/>
              </a:spcAft>
              <a:buClr>
                <a:schemeClr val="dk1"/>
              </a:buClr>
              <a:buSzPts val="2700"/>
              <a:buFont typeface="DM Sans SemiBold"/>
              <a:buChar char="●"/>
            </a:pPr>
            <a:r>
              <a:rPr b="0" i="0" lang="en-US" sz="2700" u="none" cap="none" strike="noStrike">
                <a:solidFill>
                  <a:schemeClr val="dk1"/>
                </a:solidFill>
                <a:latin typeface="DM Sans SemiBold"/>
                <a:ea typeface="DM Sans SemiBold"/>
                <a:cs typeface="DM Sans SemiBold"/>
                <a:sym typeface="DM Sans SemiBold"/>
              </a:rPr>
              <a:t>Medical Resins</a:t>
            </a:r>
            <a:endParaRPr b="0" i="0" sz="2700" u="none" cap="none" strike="noStrike">
              <a:solidFill>
                <a:schemeClr val="dk1"/>
              </a:solidFill>
              <a:latin typeface="DM Sans SemiBold"/>
              <a:ea typeface="DM Sans SemiBold"/>
              <a:cs typeface="DM Sans SemiBold"/>
              <a:sym typeface="DM Sans SemiBold"/>
            </a:endParaRPr>
          </a:p>
          <a:p>
            <a:pPr indent="-400050" lvl="0" marL="457200" marR="0" rtl="0" algn="ctr">
              <a:lnSpc>
                <a:spcPct val="100000"/>
              </a:lnSpc>
              <a:spcBef>
                <a:spcPts val="0"/>
              </a:spcBef>
              <a:spcAft>
                <a:spcPts val="0"/>
              </a:spcAft>
              <a:buClr>
                <a:schemeClr val="dk1"/>
              </a:buClr>
              <a:buSzPts val="2700"/>
              <a:buFont typeface="DM Sans SemiBold"/>
              <a:buChar char="●"/>
            </a:pPr>
            <a:r>
              <a:rPr b="0" i="0" lang="en-US" sz="2700" u="none" cap="none" strike="noStrike">
                <a:solidFill>
                  <a:schemeClr val="dk1"/>
                </a:solidFill>
                <a:latin typeface="DM Sans SemiBold"/>
                <a:ea typeface="DM Sans SemiBold"/>
                <a:cs typeface="DM Sans SemiBold"/>
                <a:sym typeface="DM Sans SemiBold"/>
              </a:rPr>
              <a:t>Nylon Composites</a:t>
            </a:r>
            <a:endParaRPr b="0" i="0" sz="2700" u="none" cap="none" strike="noStrike">
              <a:solidFill>
                <a:schemeClr val="dk1"/>
              </a:solidFill>
              <a:latin typeface="DM Sans SemiBold"/>
              <a:ea typeface="DM Sans SemiBold"/>
              <a:cs typeface="DM Sans SemiBold"/>
              <a:sym typeface="DM Sans SemiBold"/>
            </a:endParaRPr>
          </a:p>
        </p:txBody>
      </p:sp>
      <p:pic>
        <p:nvPicPr>
          <p:cNvPr id="325" name="Google Shape;325;g27ac1747274_0_67"/>
          <p:cNvPicPr preferRelativeResize="0"/>
          <p:nvPr/>
        </p:nvPicPr>
        <p:blipFill rotWithShape="1">
          <a:blip r:embed="rId3">
            <a:alphaModFix/>
          </a:blip>
          <a:srcRect b="0" l="0" r="0" t="0"/>
          <a:stretch/>
        </p:blipFill>
        <p:spPr>
          <a:xfrm>
            <a:off x="892900" y="1292154"/>
            <a:ext cx="4503650" cy="2287550"/>
          </a:xfrm>
          <a:prstGeom prst="rect">
            <a:avLst/>
          </a:prstGeom>
          <a:noFill/>
          <a:ln>
            <a:noFill/>
          </a:ln>
        </p:spPr>
      </p:pic>
      <p:pic>
        <p:nvPicPr>
          <p:cNvPr id="326" name="Google Shape;326;g27ac1747274_0_67"/>
          <p:cNvPicPr preferRelativeResize="0"/>
          <p:nvPr/>
        </p:nvPicPr>
        <p:blipFill rotWithShape="1">
          <a:blip r:embed="rId4">
            <a:alphaModFix/>
          </a:blip>
          <a:srcRect b="0" l="0" r="0" t="0"/>
          <a:stretch/>
        </p:blipFill>
        <p:spPr>
          <a:xfrm>
            <a:off x="7036113" y="1292150"/>
            <a:ext cx="4123077" cy="2287550"/>
          </a:xfrm>
          <a:prstGeom prst="rect">
            <a:avLst/>
          </a:prstGeom>
          <a:noFill/>
          <a:ln>
            <a:noFill/>
          </a:ln>
        </p:spPr>
      </p:pic>
      <p:sp>
        <p:nvSpPr>
          <p:cNvPr id="327" name="Google Shape;327;g27ac1747274_0_67"/>
          <p:cNvSpPr txBox="1"/>
          <p:nvPr/>
        </p:nvSpPr>
        <p:spPr>
          <a:xfrm>
            <a:off x="942725" y="5779500"/>
            <a:ext cx="4878300" cy="107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chemeClr val="dk1"/>
                </a:solidFill>
                <a:latin typeface="DM Sans SemiBold"/>
                <a:ea typeface="DM Sans SemiBold"/>
                <a:cs typeface="DM Sans SemiBold"/>
                <a:sym typeface="DM Sans SemiBold"/>
              </a:rPr>
              <a:t>Can be broken down and re-printed!</a:t>
            </a:r>
            <a:endParaRPr b="0" i="0" sz="2700" u="none" cap="none" strike="noStrike">
              <a:solidFill>
                <a:schemeClr val="dk1"/>
              </a:solidFill>
              <a:latin typeface="DM Sans SemiBold"/>
              <a:ea typeface="DM Sans SemiBold"/>
              <a:cs typeface="DM Sans SemiBold"/>
              <a:sym typeface="DM Sans SemiBold"/>
            </a:endParaRPr>
          </a:p>
          <a:p>
            <a:pPr indent="0" lvl="0" marL="45720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DM Sans SemiBold"/>
              <a:ea typeface="DM Sans SemiBold"/>
              <a:cs typeface="DM Sans SemiBold"/>
              <a:sym typeface="DM Sans SemiBold"/>
            </a:endParaRPr>
          </a:p>
        </p:txBody>
      </p:sp>
      <p:sp>
        <p:nvSpPr>
          <p:cNvPr id="328" name="Google Shape;328;g27ac1747274_0_67"/>
          <p:cNvSpPr txBox="1"/>
          <p:nvPr/>
        </p:nvSpPr>
        <p:spPr>
          <a:xfrm>
            <a:off x="6591825" y="5779500"/>
            <a:ext cx="4878300" cy="107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chemeClr val="dk1"/>
                </a:solidFill>
                <a:latin typeface="DM Sans SemiBold"/>
                <a:ea typeface="DM Sans SemiBold"/>
                <a:cs typeface="DM Sans SemiBold"/>
                <a:sym typeface="DM Sans SemiBold"/>
              </a:rPr>
              <a:t>Cannot be broken down and re-used!</a:t>
            </a:r>
            <a:endParaRPr b="0" i="0" sz="2700" u="none" cap="none" strike="noStrike">
              <a:solidFill>
                <a:schemeClr val="dk1"/>
              </a:solidFill>
              <a:latin typeface="DM Sans SemiBold"/>
              <a:ea typeface="DM Sans SemiBold"/>
              <a:cs typeface="DM Sans SemiBold"/>
              <a:sym typeface="DM Sans SemiBold"/>
            </a:endParaRPr>
          </a:p>
          <a:p>
            <a:pPr indent="0" lvl="0" marL="45720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DM Sans SemiBold"/>
              <a:ea typeface="DM Sans SemiBold"/>
              <a:cs typeface="DM Sans SemiBold"/>
              <a:sym typeface="DM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3" name="Shape 333"/>
        <p:cNvGrpSpPr/>
        <p:nvPr/>
      </p:nvGrpSpPr>
      <p:grpSpPr>
        <a:xfrm>
          <a:off x="0" y="0"/>
          <a:ext cx="0" cy="0"/>
          <a:chOff x="0" y="0"/>
          <a:chExt cx="0" cy="0"/>
        </a:xfrm>
      </p:grpSpPr>
      <p:sp>
        <p:nvSpPr>
          <p:cNvPr id="334" name="Google Shape;334;g243b1e19191_0_57"/>
          <p:cNvSpPr txBox="1"/>
          <p:nvPr/>
        </p:nvSpPr>
        <p:spPr>
          <a:xfrm>
            <a:off x="302475" y="260575"/>
            <a:ext cx="11694600" cy="175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Comparison of Thermoplastic properties </a:t>
            </a:r>
            <a:endParaRPr b="0" i="0" sz="4900" u="none" cap="none" strike="noStrike">
              <a:solidFill>
                <a:schemeClr val="dk1"/>
              </a:solidFill>
              <a:latin typeface="DM Sans SemiBold"/>
              <a:ea typeface="DM Sans SemiBold"/>
              <a:cs typeface="DM Sans SemiBold"/>
              <a:sym typeface="DM Sans SemiBold"/>
            </a:endParaRPr>
          </a:p>
        </p:txBody>
      </p:sp>
      <p:pic>
        <p:nvPicPr>
          <p:cNvPr id="335" name="Google Shape;335;g243b1e19191_0_57"/>
          <p:cNvPicPr preferRelativeResize="0"/>
          <p:nvPr/>
        </p:nvPicPr>
        <p:blipFill rotWithShape="1">
          <a:blip r:embed="rId3">
            <a:alphaModFix/>
          </a:blip>
          <a:srcRect b="17544" l="0" r="0" t="11908"/>
          <a:stretch/>
        </p:blipFill>
        <p:spPr>
          <a:xfrm>
            <a:off x="2665863" y="1921000"/>
            <a:ext cx="6860275" cy="483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0" name="Shape 340"/>
        <p:cNvGrpSpPr/>
        <p:nvPr/>
      </p:nvGrpSpPr>
      <p:grpSpPr>
        <a:xfrm>
          <a:off x="0" y="0"/>
          <a:ext cx="0" cy="0"/>
          <a:chOff x="0" y="0"/>
          <a:chExt cx="0" cy="0"/>
        </a:xfrm>
      </p:grpSpPr>
      <p:sp>
        <p:nvSpPr>
          <p:cNvPr id="341" name="Google Shape;341;g2e9ddc5a8a8_0_40"/>
          <p:cNvSpPr txBox="1"/>
          <p:nvPr/>
        </p:nvSpPr>
        <p:spPr>
          <a:xfrm>
            <a:off x="302475" y="260575"/>
            <a:ext cx="11694600" cy="93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Common Printing Issues</a:t>
            </a:r>
            <a:endParaRPr b="0" i="0" sz="4900" u="none" cap="none" strike="noStrike">
              <a:solidFill>
                <a:schemeClr val="dk1"/>
              </a:solidFill>
              <a:latin typeface="DM Sans SemiBold"/>
              <a:ea typeface="DM Sans SemiBold"/>
              <a:cs typeface="DM Sans SemiBold"/>
              <a:sym typeface="DM Sans SemiBold"/>
            </a:endParaRPr>
          </a:p>
        </p:txBody>
      </p:sp>
      <p:pic>
        <p:nvPicPr>
          <p:cNvPr id="342" name="Google Shape;342;g2e9ddc5a8a8_0_40"/>
          <p:cNvPicPr preferRelativeResize="0"/>
          <p:nvPr/>
        </p:nvPicPr>
        <p:blipFill rotWithShape="1">
          <a:blip r:embed="rId3">
            <a:alphaModFix/>
          </a:blip>
          <a:srcRect b="0" l="0" r="0" t="0"/>
          <a:stretch/>
        </p:blipFill>
        <p:spPr>
          <a:xfrm>
            <a:off x="7863450" y="2434050"/>
            <a:ext cx="3127652" cy="2571750"/>
          </a:xfrm>
          <a:prstGeom prst="rect">
            <a:avLst/>
          </a:prstGeom>
          <a:noFill/>
          <a:ln>
            <a:noFill/>
          </a:ln>
        </p:spPr>
      </p:pic>
      <p:pic>
        <p:nvPicPr>
          <p:cNvPr id="343" name="Google Shape;343;g2e9ddc5a8a8_0_40"/>
          <p:cNvPicPr preferRelativeResize="0"/>
          <p:nvPr/>
        </p:nvPicPr>
        <p:blipFill rotWithShape="1">
          <a:blip r:embed="rId4">
            <a:alphaModFix/>
          </a:blip>
          <a:srcRect b="0" l="0" r="0" t="0"/>
          <a:stretch/>
        </p:blipFill>
        <p:spPr>
          <a:xfrm>
            <a:off x="866775" y="2434050"/>
            <a:ext cx="4572000" cy="2571750"/>
          </a:xfrm>
          <a:prstGeom prst="rect">
            <a:avLst/>
          </a:prstGeom>
          <a:noFill/>
          <a:ln>
            <a:noFill/>
          </a:ln>
        </p:spPr>
      </p:pic>
      <p:sp>
        <p:nvSpPr>
          <p:cNvPr id="344" name="Google Shape;344;g2e9ddc5a8a8_0_40"/>
          <p:cNvSpPr txBox="1"/>
          <p:nvPr/>
        </p:nvSpPr>
        <p:spPr>
          <a:xfrm>
            <a:off x="2362575" y="5312350"/>
            <a:ext cx="1580400" cy="6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DM Sans SemiBold"/>
                <a:ea typeface="DM Sans SemiBold"/>
                <a:cs typeface="DM Sans SemiBold"/>
                <a:sym typeface="DM Sans SemiBold"/>
              </a:rPr>
              <a:t>Stringing</a:t>
            </a:r>
            <a:endParaRPr b="0" i="0" sz="2500" u="none" cap="none" strike="noStrike">
              <a:solidFill>
                <a:srgbClr val="000000"/>
              </a:solidFill>
              <a:latin typeface="DM Sans SemiBold"/>
              <a:ea typeface="DM Sans SemiBold"/>
              <a:cs typeface="DM Sans SemiBold"/>
              <a:sym typeface="DM Sans SemiBold"/>
            </a:endParaRPr>
          </a:p>
        </p:txBody>
      </p:sp>
      <p:sp>
        <p:nvSpPr>
          <p:cNvPr id="345" name="Google Shape;345;g2e9ddc5a8a8_0_40"/>
          <p:cNvSpPr txBox="1"/>
          <p:nvPr/>
        </p:nvSpPr>
        <p:spPr>
          <a:xfrm>
            <a:off x="8258700" y="5312350"/>
            <a:ext cx="2732400" cy="6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DM Sans SemiBold"/>
                <a:ea typeface="DM Sans SemiBold"/>
                <a:cs typeface="DM Sans SemiBold"/>
                <a:sym typeface="DM Sans SemiBold"/>
              </a:rPr>
              <a:t>Nozzle Blocked</a:t>
            </a:r>
            <a:endParaRPr b="0" i="0" sz="2500" u="none" cap="none" strike="noStrike">
              <a:solidFill>
                <a:srgbClr val="000000"/>
              </a:solidFill>
              <a:latin typeface="DM Sans SemiBold"/>
              <a:ea typeface="DM Sans SemiBold"/>
              <a:cs typeface="DM Sans SemiBold"/>
              <a:sym typeface="DM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9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0" name="Shape 350"/>
        <p:cNvGrpSpPr/>
        <p:nvPr/>
      </p:nvGrpSpPr>
      <p:grpSpPr>
        <a:xfrm>
          <a:off x="0" y="0"/>
          <a:ext cx="0" cy="0"/>
          <a:chOff x="0" y="0"/>
          <a:chExt cx="0" cy="0"/>
        </a:xfrm>
      </p:grpSpPr>
      <p:sp>
        <p:nvSpPr>
          <p:cNvPr id="351" name="Google Shape;351;g2e9ddc5a8a8_0_67"/>
          <p:cNvSpPr txBox="1"/>
          <p:nvPr/>
        </p:nvSpPr>
        <p:spPr>
          <a:xfrm>
            <a:off x="302475" y="260575"/>
            <a:ext cx="11694600" cy="93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Common Printing Issues</a:t>
            </a:r>
            <a:endParaRPr b="0" i="0" sz="4900" u="none" cap="none" strike="noStrike">
              <a:solidFill>
                <a:schemeClr val="dk1"/>
              </a:solidFill>
              <a:latin typeface="DM Sans SemiBold"/>
              <a:ea typeface="DM Sans SemiBold"/>
              <a:cs typeface="DM Sans SemiBold"/>
              <a:sym typeface="DM Sans SemiBold"/>
            </a:endParaRPr>
          </a:p>
        </p:txBody>
      </p:sp>
      <p:sp>
        <p:nvSpPr>
          <p:cNvPr id="352" name="Google Shape;352;g2e9ddc5a8a8_0_67"/>
          <p:cNvSpPr txBox="1"/>
          <p:nvPr/>
        </p:nvSpPr>
        <p:spPr>
          <a:xfrm>
            <a:off x="2362575" y="5312350"/>
            <a:ext cx="2534100" cy="6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DM Sans SemiBold"/>
                <a:ea typeface="DM Sans SemiBold"/>
                <a:cs typeface="DM Sans SemiBold"/>
                <a:sym typeface="DM Sans SemiBold"/>
              </a:rPr>
              <a:t>Nozzle grinding</a:t>
            </a:r>
            <a:endParaRPr b="0" i="0" sz="2500" u="none" cap="none" strike="noStrike">
              <a:solidFill>
                <a:srgbClr val="000000"/>
              </a:solidFill>
              <a:latin typeface="DM Sans SemiBold"/>
              <a:ea typeface="DM Sans SemiBold"/>
              <a:cs typeface="DM Sans SemiBold"/>
              <a:sym typeface="DM Sans SemiBold"/>
            </a:endParaRPr>
          </a:p>
        </p:txBody>
      </p:sp>
      <p:pic>
        <p:nvPicPr>
          <p:cNvPr id="353" name="Google Shape;353;g2e9ddc5a8a8_0_67"/>
          <p:cNvPicPr preferRelativeResize="0"/>
          <p:nvPr/>
        </p:nvPicPr>
        <p:blipFill rotWithShape="1">
          <a:blip r:embed="rId3">
            <a:alphaModFix/>
          </a:blip>
          <a:srcRect b="0" l="0" r="0" t="0"/>
          <a:stretch/>
        </p:blipFill>
        <p:spPr>
          <a:xfrm>
            <a:off x="302475" y="1784200"/>
            <a:ext cx="5599575" cy="3160150"/>
          </a:xfrm>
          <a:prstGeom prst="rect">
            <a:avLst/>
          </a:prstGeom>
          <a:noFill/>
          <a:ln>
            <a:noFill/>
          </a:ln>
        </p:spPr>
      </p:pic>
      <p:pic>
        <p:nvPicPr>
          <p:cNvPr id="354" name="Google Shape;354;g2e9ddc5a8a8_0_67"/>
          <p:cNvPicPr preferRelativeResize="0"/>
          <p:nvPr/>
        </p:nvPicPr>
        <p:blipFill rotWithShape="1">
          <a:blip r:embed="rId4">
            <a:alphaModFix/>
          </a:blip>
          <a:srcRect b="0" l="0" r="0" t="0"/>
          <a:stretch/>
        </p:blipFill>
        <p:spPr>
          <a:xfrm>
            <a:off x="6096000" y="1891375"/>
            <a:ext cx="5792925" cy="285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9" name="Shape 359"/>
        <p:cNvGrpSpPr/>
        <p:nvPr/>
      </p:nvGrpSpPr>
      <p:grpSpPr>
        <a:xfrm>
          <a:off x="0" y="0"/>
          <a:ext cx="0" cy="0"/>
          <a:chOff x="0" y="0"/>
          <a:chExt cx="0" cy="0"/>
        </a:xfrm>
      </p:grpSpPr>
      <p:sp>
        <p:nvSpPr>
          <p:cNvPr id="360" name="Google Shape;360;g2e9ddc5a8a8_0_94"/>
          <p:cNvSpPr txBox="1"/>
          <p:nvPr/>
        </p:nvSpPr>
        <p:spPr>
          <a:xfrm>
            <a:off x="302475" y="260575"/>
            <a:ext cx="11694600" cy="93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Common Printing Issues</a:t>
            </a:r>
            <a:endParaRPr b="0" i="0" sz="4900" u="none" cap="none" strike="noStrike">
              <a:solidFill>
                <a:schemeClr val="dk1"/>
              </a:solidFill>
              <a:latin typeface="DM Sans SemiBold"/>
              <a:ea typeface="DM Sans SemiBold"/>
              <a:cs typeface="DM Sans SemiBold"/>
              <a:sym typeface="DM Sans SemiBold"/>
            </a:endParaRPr>
          </a:p>
        </p:txBody>
      </p:sp>
      <p:sp>
        <p:nvSpPr>
          <p:cNvPr id="361" name="Google Shape;361;g2e9ddc5a8a8_0_94"/>
          <p:cNvSpPr txBox="1"/>
          <p:nvPr/>
        </p:nvSpPr>
        <p:spPr>
          <a:xfrm>
            <a:off x="5521695" y="5766950"/>
            <a:ext cx="1539900" cy="6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DM Sans SemiBold"/>
                <a:ea typeface="DM Sans SemiBold"/>
                <a:cs typeface="DM Sans SemiBold"/>
                <a:sym typeface="DM Sans SemiBold"/>
              </a:rPr>
              <a:t>Warping</a:t>
            </a:r>
            <a:endParaRPr b="0" i="0" sz="2500" u="none" cap="none" strike="noStrike">
              <a:solidFill>
                <a:srgbClr val="000000"/>
              </a:solidFill>
              <a:latin typeface="DM Sans SemiBold"/>
              <a:ea typeface="DM Sans SemiBold"/>
              <a:cs typeface="DM Sans SemiBold"/>
              <a:sym typeface="DM Sans SemiBold"/>
            </a:endParaRPr>
          </a:p>
        </p:txBody>
      </p:sp>
      <p:pic>
        <p:nvPicPr>
          <p:cNvPr id="362" name="Google Shape;362;g2e9ddc5a8a8_0_94"/>
          <p:cNvPicPr preferRelativeResize="0"/>
          <p:nvPr/>
        </p:nvPicPr>
        <p:blipFill>
          <a:blip r:embed="rId3">
            <a:alphaModFix/>
          </a:blip>
          <a:stretch>
            <a:fillRect/>
          </a:stretch>
        </p:blipFill>
        <p:spPr>
          <a:xfrm>
            <a:off x="2779196" y="1186262"/>
            <a:ext cx="6741150" cy="448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1000"/>
                                        <p:tgtEl>
                                          <p:spTgt spid="3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7" name="Shape 367"/>
        <p:cNvGrpSpPr/>
        <p:nvPr/>
      </p:nvGrpSpPr>
      <p:grpSpPr>
        <a:xfrm>
          <a:off x="0" y="0"/>
          <a:ext cx="0" cy="0"/>
          <a:chOff x="0" y="0"/>
          <a:chExt cx="0" cy="0"/>
        </a:xfrm>
      </p:grpSpPr>
      <p:sp>
        <p:nvSpPr>
          <p:cNvPr id="368" name="Google Shape;368;g27ac1747274_0_63"/>
          <p:cNvSpPr txBox="1"/>
          <p:nvPr/>
        </p:nvSpPr>
        <p:spPr>
          <a:xfrm>
            <a:off x="2719350" y="260575"/>
            <a:ext cx="6753300" cy="109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Types of File Formats</a:t>
            </a:r>
            <a:endParaRPr b="0" i="0" sz="4900" u="none" cap="none" strike="noStrike">
              <a:solidFill>
                <a:schemeClr val="dk1"/>
              </a:solidFill>
              <a:latin typeface="DM Sans SemiBold"/>
              <a:ea typeface="DM Sans SemiBold"/>
              <a:cs typeface="DM Sans SemiBold"/>
              <a:sym typeface="DM Sans SemiBold"/>
            </a:endParaRPr>
          </a:p>
        </p:txBody>
      </p:sp>
      <p:sp>
        <p:nvSpPr>
          <p:cNvPr id="369" name="Google Shape;369;g27ac1747274_0_63"/>
          <p:cNvSpPr/>
          <p:nvPr/>
        </p:nvSpPr>
        <p:spPr>
          <a:xfrm>
            <a:off x="1142403" y="2451744"/>
            <a:ext cx="710334" cy="899100"/>
          </a:xfrm>
          <a:custGeom>
            <a:rect b="b" l="l" r="r" t="t"/>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70" name="Google Shape;370;g27ac1747274_0_63"/>
          <p:cNvSpPr/>
          <p:nvPr/>
        </p:nvSpPr>
        <p:spPr>
          <a:xfrm>
            <a:off x="4162728" y="2354869"/>
            <a:ext cx="710334" cy="899100"/>
          </a:xfrm>
          <a:custGeom>
            <a:rect b="b" l="l" r="r" t="t"/>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71" name="Google Shape;371;g27ac1747274_0_63"/>
          <p:cNvSpPr/>
          <p:nvPr/>
        </p:nvSpPr>
        <p:spPr>
          <a:xfrm>
            <a:off x="7553616" y="2354869"/>
            <a:ext cx="710334" cy="899100"/>
          </a:xfrm>
          <a:custGeom>
            <a:rect b="b" l="l" r="r" t="t"/>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72" name="Google Shape;372;g27ac1747274_0_63"/>
          <p:cNvSpPr txBox="1"/>
          <p:nvPr/>
        </p:nvSpPr>
        <p:spPr>
          <a:xfrm>
            <a:off x="959525" y="3563975"/>
            <a:ext cx="1076100" cy="52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DM Sans"/>
                <a:ea typeface="DM Sans"/>
                <a:cs typeface="DM Sans"/>
                <a:sym typeface="DM Sans"/>
              </a:rPr>
              <a:t>.Obj File</a:t>
            </a:r>
            <a:endParaRPr b="1" i="0" sz="1600" u="none" cap="none" strike="noStrike">
              <a:solidFill>
                <a:srgbClr val="000000"/>
              </a:solidFill>
              <a:latin typeface="DM Sans"/>
              <a:ea typeface="DM Sans"/>
              <a:cs typeface="DM Sans"/>
              <a:sym typeface="DM Sans"/>
            </a:endParaRPr>
          </a:p>
        </p:txBody>
      </p:sp>
      <p:sp>
        <p:nvSpPr>
          <p:cNvPr id="373" name="Google Shape;373;g27ac1747274_0_63"/>
          <p:cNvSpPr txBox="1"/>
          <p:nvPr/>
        </p:nvSpPr>
        <p:spPr>
          <a:xfrm>
            <a:off x="4016150" y="3467100"/>
            <a:ext cx="1003500" cy="52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DM Sans"/>
                <a:ea typeface="DM Sans"/>
                <a:cs typeface="DM Sans"/>
                <a:sym typeface="DM Sans"/>
              </a:rPr>
              <a:t>.Stl File</a:t>
            </a:r>
            <a:endParaRPr b="1" i="0" sz="1600" u="none" cap="none" strike="noStrike">
              <a:solidFill>
                <a:srgbClr val="000000"/>
              </a:solidFill>
              <a:latin typeface="DM Sans"/>
              <a:ea typeface="DM Sans"/>
              <a:cs typeface="DM Sans"/>
              <a:sym typeface="DM Sans"/>
            </a:endParaRPr>
          </a:p>
        </p:txBody>
      </p:sp>
      <p:sp>
        <p:nvSpPr>
          <p:cNvPr id="374" name="Google Shape;374;g27ac1747274_0_63"/>
          <p:cNvSpPr txBox="1"/>
          <p:nvPr/>
        </p:nvSpPr>
        <p:spPr>
          <a:xfrm>
            <a:off x="7276538" y="3467100"/>
            <a:ext cx="1264500" cy="52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DM Sans"/>
                <a:ea typeface="DM Sans"/>
                <a:cs typeface="DM Sans"/>
                <a:sym typeface="DM Sans"/>
              </a:rPr>
              <a:t>.3MF File</a:t>
            </a:r>
            <a:endParaRPr b="1" i="0" sz="1600" u="none" cap="none" strike="noStrike">
              <a:solidFill>
                <a:srgbClr val="000000"/>
              </a:solidFill>
              <a:latin typeface="DM Sans"/>
              <a:ea typeface="DM Sans"/>
              <a:cs typeface="DM Sans"/>
              <a:sym typeface="DM Sans"/>
            </a:endParaRPr>
          </a:p>
        </p:txBody>
      </p:sp>
      <p:sp>
        <p:nvSpPr>
          <p:cNvPr id="375" name="Google Shape;375;g27ac1747274_0_63"/>
          <p:cNvSpPr txBox="1"/>
          <p:nvPr/>
        </p:nvSpPr>
        <p:spPr>
          <a:xfrm>
            <a:off x="10374950" y="3467100"/>
            <a:ext cx="1264500" cy="52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DM Sans"/>
                <a:ea typeface="DM Sans"/>
                <a:cs typeface="DM Sans"/>
                <a:sym typeface="DM Sans"/>
              </a:rPr>
              <a:t>.AMF File</a:t>
            </a:r>
            <a:endParaRPr b="1" i="0" sz="1600" u="none" cap="none" strike="noStrike">
              <a:solidFill>
                <a:srgbClr val="000000"/>
              </a:solidFill>
              <a:latin typeface="DM Sans"/>
              <a:ea typeface="DM Sans"/>
              <a:cs typeface="DM Sans"/>
              <a:sym typeface="DM Sans"/>
            </a:endParaRPr>
          </a:p>
        </p:txBody>
      </p:sp>
      <p:sp>
        <p:nvSpPr>
          <p:cNvPr id="376" name="Google Shape;376;g27ac1747274_0_63"/>
          <p:cNvSpPr/>
          <p:nvPr/>
        </p:nvSpPr>
        <p:spPr>
          <a:xfrm>
            <a:off x="10521578" y="2354869"/>
            <a:ext cx="710334" cy="899100"/>
          </a:xfrm>
          <a:custGeom>
            <a:rect b="b" l="l" r="r" t="t"/>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77" name="Google Shape;377;g27ac1747274_0_63"/>
          <p:cNvSpPr txBox="1"/>
          <p:nvPr/>
        </p:nvSpPr>
        <p:spPr>
          <a:xfrm>
            <a:off x="1517550" y="1593325"/>
            <a:ext cx="2621100" cy="52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DM Sans"/>
                <a:ea typeface="DM Sans"/>
                <a:cs typeface="DM Sans"/>
                <a:sym typeface="DM Sans"/>
              </a:rPr>
              <a:t>[Most Commonly Used]</a:t>
            </a:r>
            <a:endParaRPr b="1" i="0" sz="1600" u="none" cap="none" strike="noStrike">
              <a:solidFill>
                <a:srgbClr val="000000"/>
              </a:solidFill>
              <a:latin typeface="DM Sans"/>
              <a:ea typeface="DM Sans"/>
              <a:cs typeface="DM Sans"/>
              <a:sym typeface="DM Sans"/>
            </a:endParaRPr>
          </a:p>
        </p:txBody>
      </p:sp>
      <p:sp>
        <p:nvSpPr>
          <p:cNvPr id="378" name="Google Shape;378;g27ac1747274_0_63"/>
          <p:cNvSpPr txBox="1"/>
          <p:nvPr/>
        </p:nvSpPr>
        <p:spPr>
          <a:xfrm>
            <a:off x="129150" y="4152200"/>
            <a:ext cx="2905800" cy="2054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Stores 3D geometry data</a:t>
            </a:r>
            <a:endParaRPr b="1" i="0" sz="1600" u="none" cap="none" strike="noStrike">
              <a:solidFill>
                <a:srgbClr val="000000"/>
              </a:solidFill>
              <a:latin typeface="DM Sans"/>
              <a:ea typeface="DM Sans"/>
              <a:cs typeface="DM Sans"/>
              <a:sym typeface="DM Sans"/>
            </a:endParaRPr>
          </a:p>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Widely supported &amp; easy to work with</a:t>
            </a:r>
            <a:endParaRPr b="1" i="0" sz="1600" u="none" cap="none" strike="noStrike">
              <a:solidFill>
                <a:srgbClr val="000000"/>
              </a:solidFill>
              <a:latin typeface="DM Sans"/>
              <a:ea typeface="DM Sans"/>
              <a:cs typeface="DM Sans"/>
              <a:sym typeface="DM Sans"/>
            </a:endParaRPr>
          </a:p>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Does not store unit measurements</a:t>
            </a:r>
            <a:endParaRPr b="1" i="0" sz="1600" u="none" cap="none" strike="noStrike">
              <a:solidFill>
                <a:srgbClr val="000000"/>
              </a:solidFill>
              <a:latin typeface="DM Sans"/>
              <a:ea typeface="DM Sans"/>
              <a:cs typeface="DM Sans"/>
              <a:sym typeface="DM Sans"/>
            </a:endParaRPr>
          </a:p>
        </p:txBody>
      </p:sp>
      <p:sp>
        <p:nvSpPr>
          <p:cNvPr id="379" name="Google Shape;379;g27ac1747274_0_63"/>
          <p:cNvSpPr txBox="1"/>
          <p:nvPr/>
        </p:nvSpPr>
        <p:spPr>
          <a:xfrm>
            <a:off x="3065000" y="4202225"/>
            <a:ext cx="2905800" cy="2054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Similar to Obj, doesn’t store color, texture, material information</a:t>
            </a:r>
            <a:endParaRPr b="1" i="0" sz="1600" u="none" cap="none" strike="noStrike">
              <a:solidFill>
                <a:srgbClr val="000000"/>
              </a:solidFill>
              <a:latin typeface="DM Sans"/>
              <a:ea typeface="DM Sans"/>
              <a:cs typeface="DM Sans"/>
              <a:sym typeface="DM Sans"/>
            </a:endParaRPr>
          </a:p>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Widely supported</a:t>
            </a:r>
            <a:endParaRPr b="1" i="0" sz="16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DM Sans"/>
              <a:ea typeface="DM Sans"/>
              <a:cs typeface="DM Sans"/>
              <a:sym typeface="DM Sans"/>
            </a:endParaRPr>
          </a:p>
        </p:txBody>
      </p:sp>
      <p:sp>
        <p:nvSpPr>
          <p:cNvPr id="380" name="Google Shape;380;g27ac1747274_0_63"/>
          <p:cNvSpPr txBox="1"/>
          <p:nvPr/>
        </p:nvSpPr>
        <p:spPr>
          <a:xfrm>
            <a:off x="6311775" y="4202225"/>
            <a:ext cx="2905800" cy="2339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Stores color, texture, material information and geometry</a:t>
            </a:r>
            <a:endParaRPr b="1" i="0" sz="1600" u="none" cap="none" strike="noStrike">
              <a:solidFill>
                <a:srgbClr val="000000"/>
              </a:solidFill>
              <a:latin typeface="DM Sans"/>
              <a:ea typeface="DM Sans"/>
              <a:cs typeface="DM Sans"/>
              <a:sym typeface="DM Sans"/>
            </a:endParaRPr>
          </a:p>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Supports advanced features (multi-material models)</a:t>
            </a:r>
            <a:endParaRPr b="1" i="0" sz="1600" u="none" cap="none" strike="noStrike">
              <a:solidFill>
                <a:srgbClr val="000000"/>
              </a:solidFill>
              <a:latin typeface="DM Sans"/>
              <a:ea typeface="DM Sans"/>
              <a:cs typeface="DM Sans"/>
              <a:sym typeface="DM Sans"/>
            </a:endParaRPr>
          </a:p>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Machine and human readable</a:t>
            </a:r>
            <a:endParaRPr b="1" i="0" sz="16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DM Sans"/>
              <a:ea typeface="DM Sans"/>
              <a:cs typeface="DM Sans"/>
              <a:sym typeface="DM Sans"/>
            </a:endParaRPr>
          </a:p>
        </p:txBody>
      </p:sp>
      <p:sp>
        <p:nvSpPr>
          <p:cNvPr id="381" name="Google Shape;381;g27ac1747274_0_63"/>
          <p:cNvSpPr txBox="1"/>
          <p:nvPr/>
        </p:nvSpPr>
        <p:spPr>
          <a:xfrm>
            <a:off x="9423850" y="4202225"/>
            <a:ext cx="2905800" cy="2339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Allows for advanced features &amp; highly versatile</a:t>
            </a:r>
            <a:endParaRPr b="1" i="0" sz="1600" u="none" cap="none" strike="noStrike">
              <a:solidFill>
                <a:srgbClr val="000000"/>
              </a:solidFill>
              <a:latin typeface="DM Sans"/>
              <a:ea typeface="DM Sans"/>
              <a:cs typeface="DM Sans"/>
              <a:sym typeface="DM Sans"/>
            </a:endParaRPr>
          </a:p>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Suitable for industry based usage</a:t>
            </a:r>
            <a:endParaRPr b="1" i="0" sz="1600" u="none" cap="none" strike="noStrike">
              <a:solidFill>
                <a:srgbClr val="000000"/>
              </a:solidFill>
              <a:latin typeface="DM Sans"/>
              <a:ea typeface="DM Sans"/>
              <a:cs typeface="DM Sans"/>
              <a:sym typeface="DM Sans"/>
            </a:endParaRPr>
          </a:p>
          <a:p>
            <a:pPr indent="-330200" lvl="0" marL="457200" marR="0" rtl="0" algn="l">
              <a:lnSpc>
                <a:spcPct val="100000"/>
              </a:lnSpc>
              <a:spcBef>
                <a:spcPts val="0"/>
              </a:spcBef>
              <a:spcAft>
                <a:spcPts val="0"/>
              </a:spcAft>
              <a:buClr>
                <a:srgbClr val="000000"/>
              </a:buClr>
              <a:buSzPts val="1600"/>
              <a:buFont typeface="DM Sans"/>
              <a:buChar char="●"/>
            </a:pPr>
            <a:r>
              <a:rPr b="1" i="0" lang="en-US" sz="1600" u="none" cap="none" strike="noStrike">
                <a:solidFill>
                  <a:srgbClr val="000000"/>
                </a:solidFill>
                <a:latin typeface="DM Sans"/>
                <a:ea typeface="DM Sans"/>
                <a:cs typeface="DM Sans"/>
                <a:sym typeface="DM Sans"/>
              </a:rPr>
              <a:t>Not yet widely supported</a:t>
            </a:r>
            <a:endParaRPr b="1" i="0" sz="16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2" name="Shape 122"/>
        <p:cNvGrpSpPr/>
        <p:nvPr/>
      </p:nvGrpSpPr>
      <p:grpSpPr>
        <a:xfrm>
          <a:off x="0" y="0"/>
          <a:ext cx="0" cy="0"/>
          <a:chOff x="0" y="0"/>
          <a:chExt cx="0" cy="0"/>
        </a:xfrm>
      </p:grpSpPr>
      <p:grpSp>
        <p:nvGrpSpPr>
          <p:cNvPr id="123" name="Google Shape;123;p3"/>
          <p:cNvGrpSpPr/>
          <p:nvPr/>
        </p:nvGrpSpPr>
        <p:grpSpPr>
          <a:xfrm>
            <a:off x="364563" y="438730"/>
            <a:ext cx="7048845" cy="1569901"/>
            <a:chOff x="3592775" y="751256"/>
            <a:chExt cx="7048845" cy="1569901"/>
          </a:xfrm>
        </p:grpSpPr>
        <p:sp>
          <p:nvSpPr>
            <p:cNvPr id="124" name="Google Shape;124;p3"/>
            <p:cNvSpPr txBox="1"/>
            <p:nvPr/>
          </p:nvSpPr>
          <p:spPr>
            <a:xfrm>
              <a:off x="8885120" y="751257"/>
              <a:ext cx="1756500" cy="15699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2"/>
                  </a:solidFill>
                  <a:latin typeface="Arial"/>
                  <a:ea typeface="Arial"/>
                  <a:cs typeface="Arial"/>
                  <a:sym typeface="Arial"/>
                </a:rPr>
                <a:t>01</a:t>
              </a:r>
              <a:endParaRPr b="1" i="0" sz="9600" u="none" cap="none" strike="noStrike">
                <a:solidFill>
                  <a:schemeClr val="dk2"/>
                </a:solidFill>
                <a:latin typeface="Arial"/>
                <a:ea typeface="Arial"/>
                <a:cs typeface="Arial"/>
                <a:sym typeface="Arial"/>
              </a:endParaRPr>
            </a:p>
          </p:txBody>
        </p:sp>
        <p:sp>
          <p:nvSpPr>
            <p:cNvPr id="125" name="Google Shape;125;p3"/>
            <p:cNvSpPr txBox="1"/>
            <p:nvPr/>
          </p:nvSpPr>
          <p:spPr>
            <a:xfrm>
              <a:off x="3592775" y="1259155"/>
              <a:ext cx="5416200" cy="7242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How is 3D printing utilised</a:t>
              </a:r>
              <a:endParaRPr b="0" i="0" sz="1600" u="none" cap="none" strike="noStrike">
                <a:solidFill>
                  <a:schemeClr val="dk1"/>
                </a:solidFill>
                <a:latin typeface="DM Sans SemiBold"/>
                <a:ea typeface="DM Sans SemiBold"/>
                <a:cs typeface="DM Sans SemiBold"/>
                <a:sym typeface="DM Sans SemiBold"/>
              </a:endParaRPr>
            </a:p>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Types of 3D printers</a:t>
              </a:r>
              <a:endParaRPr b="0" i="0" sz="1600" u="none" cap="none" strike="noStrike">
                <a:solidFill>
                  <a:schemeClr val="dk1"/>
                </a:solidFill>
                <a:latin typeface="DM Sans SemiBold"/>
                <a:ea typeface="DM Sans SemiBold"/>
                <a:cs typeface="DM Sans SemiBold"/>
                <a:sym typeface="DM Sans SemiBold"/>
              </a:endParaRPr>
            </a:p>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Types of printing materials</a:t>
              </a:r>
              <a:endParaRPr b="0" i="0" sz="1600" u="none" cap="none" strike="noStrike">
                <a:solidFill>
                  <a:schemeClr val="dk1"/>
                </a:solidFill>
                <a:latin typeface="DM Sans SemiBold"/>
                <a:ea typeface="DM Sans SemiBold"/>
                <a:cs typeface="DM Sans SemiBold"/>
                <a:sym typeface="DM Sans SemiBold"/>
              </a:endParaRPr>
            </a:p>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Common printing issues</a:t>
              </a:r>
              <a:endParaRPr b="0" i="0" sz="1600" u="none" cap="none" strike="noStrike">
                <a:solidFill>
                  <a:schemeClr val="dk1"/>
                </a:solidFill>
                <a:latin typeface="DM Sans SemiBold"/>
                <a:ea typeface="DM Sans SemiBold"/>
                <a:cs typeface="DM Sans SemiBold"/>
                <a:sym typeface="DM Sans SemiBold"/>
              </a:endParaRPr>
            </a:p>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Types of file formats</a:t>
              </a:r>
              <a:endParaRPr b="0" i="0" sz="1600" u="none" cap="none" strike="noStrike">
                <a:solidFill>
                  <a:schemeClr val="dk1"/>
                </a:solidFill>
                <a:latin typeface="DM Sans SemiBold"/>
                <a:ea typeface="DM Sans SemiBold"/>
                <a:cs typeface="DM Sans SemiBold"/>
                <a:sym typeface="DM Sans SemiBold"/>
              </a:endParaRPr>
            </a:p>
          </p:txBody>
        </p:sp>
        <p:sp>
          <p:nvSpPr>
            <p:cNvPr id="126" name="Google Shape;126;p3"/>
            <p:cNvSpPr txBox="1"/>
            <p:nvPr/>
          </p:nvSpPr>
          <p:spPr>
            <a:xfrm>
              <a:off x="3667968" y="751256"/>
              <a:ext cx="5416200" cy="507900"/>
            </a:xfrm>
            <a:prstGeom prst="rect">
              <a:avLst/>
            </a:prstGeom>
            <a:noFill/>
            <a:ln>
              <a:noFill/>
            </a:ln>
          </p:spPr>
          <p:txBody>
            <a:bodyPr anchorCtr="0" anchor="t" bIns="45700" lIns="108000" spcFirstLastPara="1" rIns="108000"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Introduction</a:t>
              </a:r>
              <a:endParaRPr b="1" i="0" sz="2700" u="none" cap="none" strike="noStrike">
                <a:solidFill>
                  <a:schemeClr val="dk1"/>
                </a:solidFill>
                <a:latin typeface="Arial"/>
                <a:ea typeface="Arial"/>
                <a:cs typeface="Arial"/>
                <a:sym typeface="Arial"/>
              </a:endParaRPr>
            </a:p>
          </p:txBody>
        </p:sp>
      </p:grpSp>
      <p:grpSp>
        <p:nvGrpSpPr>
          <p:cNvPr id="127" name="Google Shape;127;p3"/>
          <p:cNvGrpSpPr/>
          <p:nvPr/>
        </p:nvGrpSpPr>
        <p:grpSpPr>
          <a:xfrm>
            <a:off x="364568" y="2008624"/>
            <a:ext cx="7011739" cy="1569900"/>
            <a:chOff x="-1090594" y="2083087"/>
            <a:chExt cx="7011739" cy="1569900"/>
          </a:xfrm>
        </p:grpSpPr>
        <p:sp>
          <p:nvSpPr>
            <p:cNvPr id="128" name="Google Shape;128;p3"/>
            <p:cNvSpPr txBox="1"/>
            <p:nvPr/>
          </p:nvSpPr>
          <p:spPr>
            <a:xfrm>
              <a:off x="4164645" y="2083087"/>
              <a:ext cx="1756500" cy="15699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rgbClr val="0B5394"/>
                  </a:solidFill>
                  <a:latin typeface="Arial"/>
                  <a:ea typeface="Arial"/>
                  <a:cs typeface="Arial"/>
                  <a:sym typeface="Arial"/>
                </a:rPr>
                <a:t>02</a:t>
              </a:r>
              <a:endParaRPr b="1" i="0" sz="9600" u="none" cap="none" strike="noStrike">
                <a:solidFill>
                  <a:srgbClr val="0B5394"/>
                </a:solidFill>
                <a:latin typeface="Arial"/>
                <a:ea typeface="Arial"/>
                <a:cs typeface="Arial"/>
                <a:sym typeface="Arial"/>
              </a:endParaRPr>
            </a:p>
          </p:txBody>
        </p:sp>
        <p:sp>
          <p:nvSpPr>
            <p:cNvPr id="129" name="Google Shape;129;p3"/>
            <p:cNvSpPr txBox="1"/>
            <p:nvPr/>
          </p:nvSpPr>
          <p:spPr>
            <a:xfrm>
              <a:off x="-1090594" y="2818172"/>
              <a:ext cx="5416200" cy="461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Account Creation</a:t>
              </a:r>
              <a:endParaRPr b="0" i="0" sz="1600" u="none" cap="none" strike="noStrike">
                <a:solidFill>
                  <a:schemeClr val="dk1"/>
                </a:solidFill>
                <a:latin typeface="DM Sans SemiBold"/>
                <a:ea typeface="DM Sans SemiBold"/>
                <a:cs typeface="DM Sans SemiBold"/>
                <a:sym typeface="DM Sans SemiBold"/>
              </a:endParaRPr>
            </a:p>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Fiddling with Tinkercad web interface</a:t>
              </a:r>
              <a:endParaRPr b="0" i="0" sz="1600" u="none" cap="none" strike="noStrike">
                <a:solidFill>
                  <a:schemeClr val="dk1"/>
                </a:solidFill>
                <a:latin typeface="DM Sans SemiBold"/>
                <a:ea typeface="DM Sans SemiBold"/>
                <a:cs typeface="DM Sans SemiBold"/>
                <a:sym typeface="DM Sans SemiBold"/>
              </a:endParaRPr>
            </a:p>
          </p:txBody>
        </p:sp>
        <p:sp>
          <p:nvSpPr>
            <p:cNvPr id="130" name="Google Shape;130;p3"/>
            <p:cNvSpPr txBox="1"/>
            <p:nvPr/>
          </p:nvSpPr>
          <p:spPr>
            <a:xfrm>
              <a:off x="-1090594" y="2310273"/>
              <a:ext cx="5416200" cy="507900"/>
            </a:xfrm>
            <a:prstGeom prst="rect">
              <a:avLst/>
            </a:prstGeom>
            <a:noFill/>
            <a:ln>
              <a:noFill/>
            </a:ln>
          </p:spPr>
          <p:txBody>
            <a:bodyPr anchorCtr="0" anchor="t" bIns="45700" lIns="108000" spcFirstLastPara="1" rIns="108000"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Tinkercad Setup</a:t>
              </a:r>
              <a:endParaRPr b="1" i="0" sz="2700" u="none" cap="none" strike="noStrike">
                <a:solidFill>
                  <a:schemeClr val="dk1"/>
                </a:solidFill>
                <a:latin typeface="Arial"/>
                <a:ea typeface="Arial"/>
                <a:cs typeface="Arial"/>
                <a:sym typeface="Arial"/>
              </a:endParaRPr>
            </a:p>
          </p:txBody>
        </p:sp>
      </p:grpSp>
      <p:grpSp>
        <p:nvGrpSpPr>
          <p:cNvPr id="131" name="Google Shape;131;p3"/>
          <p:cNvGrpSpPr/>
          <p:nvPr/>
        </p:nvGrpSpPr>
        <p:grpSpPr>
          <a:xfrm>
            <a:off x="364569" y="3467098"/>
            <a:ext cx="7011739" cy="1569984"/>
            <a:chOff x="4437981" y="-1840385"/>
            <a:chExt cx="7011739" cy="2220000"/>
          </a:xfrm>
        </p:grpSpPr>
        <p:sp>
          <p:nvSpPr>
            <p:cNvPr id="132" name="Google Shape;132;p3"/>
            <p:cNvSpPr txBox="1"/>
            <p:nvPr/>
          </p:nvSpPr>
          <p:spPr>
            <a:xfrm>
              <a:off x="9693220" y="-1840385"/>
              <a:ext cx="1756500" cy="22200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rgbClr val="3D85C6"/>
                  </a:solidFill>
                  <a:latin typeface="Arial"/>
                  <a:ea typeface="Arial"/>
                  <a:cs typeface="Arial"/>
                  <a:sym typeface="Arial"/>
                </a:rPr>
                <a:t>03</a:t>
              </a:r>
              <a:endParaRPr b="1" i="0" sz="9600" u="none" cap="none" strike="noStrike">
                <a:solidFill>
                  <a:srgbClr val="3D85C6"/>
                </a:solidFill>
                <a:latin typeface="Arial"/>
                <a:ea typeface="Arial"/>
                <a:cs typeface="Arial"/>
                <a:sym typeface="Arial"/>
              </a:endParaRPr>
            </a:p>
          </p:txBody>
        </p:sp>
        <p:sp>
          <p:nvSpPr>
            <p:cNvPr id="133" name="Google Shape;133;p3"/>
            <p:cNvSpPr txBox="1"/>
            <p:nvPr/>
          </p:nvSpPr>
          <p:spPr>
            <a:xfrm>
              <a:off x="4437981" y="-1100249"/>
              <a:ext cx="5416200" cy="461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Learn to create a small ice cream keychain</a:t>
              </a:r>
              <a:endParaRPr b="0" i="0" sz="1600" u="none" cap="none" strike="noStrike">
                <a:solidFill>
                  <a:schemeClr val="dk1"/>
                </a:solidFill>
                <a:latin typeface="DM Sans SemiBold"/>
                <a:ea typeface="DM Sans SemiBold"/>
                <a:cs typeface="DM Sans SemiBold"/>
                <a:sym typeface="DM Sans SemiBold"/>
              </a:endParaRPr>
            </a:p>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Do-it-yourself session</a:t>
              </a:r>
              <a:endParaRPr b="0" i="0" sz="1600" u="none" cap="none" strike="noStrike">
                <a:solidFill>
                  <a:schemeClr val="dk1"/>
                </a:solidFill>
                <a:latin typeface="DM Sans SemiBold"/>
                <a:ea typeface="DM Sans SemiBold"/>
                <a:cs typeface="DM Sans SemiBold"/>
                <a:sym typeface="DM Sans SemiBold"/>
              </a:endParaRPr>
            </a:p>
          </p:txBody>
        </p:sp>
        <p:sp>
          <p:nvSpPr>
            <p:cNvPr id="134" name="Google Shape;134;p3"/>
            <p:cNvSpPr txBox="1"/>
            <p:nvPr/>
          </p:nvSpPr>
          <p:spPr>
            <a:xfrm>
              <a:off x="4437998" y="-1721558"/>
              <a:ext cx="5416200" cy="621300"/>
            </a:xfrm>
            <a:prstGeom prst="rect">
              <a:avLst/>
            </a:prstGeom>
            <a:noFill/>
            <a:ln>
              <a:noFill/>
            </a:ln>
          </p:spPr>
          <p:txBody>
            <a:bodyPr anchorCtr="0" anchor="t" bIns="45700" lIns="108000" spcFirstLastPara="1" rIns="108000"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Hands on Designing</a:t>
              </a:r>
              <a:endParaRPr b="1" i="0" sz="2700" u="none" cap="none" strike="noStrike">
                <a:solidFill>
                  <a:schemeClr val="dk1"/>
                </a:solidFill>
                <a:latin typeface="Arial"/>
                <a:ea typeface="Arial"/>
                <a:cs typeface="Arial"/>
                <a:sym typeface="Arial"/>
              </a:endParaRPr>
            </a:p>
          </p:txBody>
        </p:sp>
      </p:grpSp>
      <p:grpSp>
        <p:nvGrpSpPr>
          <p:cNvPr id="135" name="Google Shape;135;p3"/>
          <p:cNvGrpSpPr/>
          <p:nvPr/>
        </p:nvGrpSpPr>
        <p:grpSpPr>
          <a:xfrm>
            <a:off x="364573" y="4868947"/>
            <a:ext cx="7011720" cy="1570014"/>
            <a:chOff x="3450175" y="3905631"/>
            <a:chExt cx="7011720" cy="4238700"/>
          </a:xfrm>
        </p:grpSpPr>
        <p:sp>
          <p:nvSpPr>
            <p:cNvPr id="136" name="Google Shape;136;p3"/>
            <p:cNvSpPr txBox="1"/>
            <p:nvPr/>
          </p:nvSpPr>
          <p:spPr>
            <a:xfrm>
              <a:off x="8705395" y="3905631"/>
              <a:ext cx="1756500" cy="42387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rgbClr val="6FA8DC"/>
                  </a:solidFill>
                  <a:latin typeface="Arial"/>
                  <a:ea typeface="Arial"/>
                  <a:cs typeface="Arial"/>
                  <a:sym typeface="Arial"/>
                </a:rPr>
                <a:t>04</a:t>
              </a:r>
              <a:endParaRPr b="1" i="0" sz="9600" u="none" cap="none" strike="noStrike">
                <a:solidFill>
                  <a:srgbClr val="6FA8DC"/>
                </a:solidFill>
                <a:latin typeface="Arial"/>
                <a:ea typeface="Arial"/>
                <a:cs typeface="Arial"/>
                <a:sym typeface="Arial"/>
              </a:endParaRPr>
            </a:p>
          </p:txBody>
        </p:sp>
        <p:sp>
          <p:nvSpPr>
            <p:cNvPr id="137" name="Google Shape;137;p3"/>
            <p:cNvSpPr txBox="1"/>
            <p:nvPr/>
          </p:nvSpPr>
          <p:spPr>
            <a:xfrm>
              <a:off x="3450175" y="5133326"/>
              <a:ext cx="5416200" cy="8565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Understanding Cura’s printing menu</a:t>
              </a:r>
              <a:endParaRPr b="0" i="0" sz="1600" u="none" cap="none" strike="noStrike">
                <a:solidFill>
                  <a:schemeClr val="dk1"/>
                </a:solidFill>
                <a:latin typeface="DM Sans SemiBold"/>
                <a:ea typeface="DM Sans SemiBold"/>
                <a:cs typeface="DM Sans SemiBold"/>
                <a:sym typeface="DM Sans SemiBold"/>
              </a:endParaRPr>
            </a:p>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Common Settings to look out for</a:t>
              </a:r>
              <a:endParaRPr b="0" i="0" sz="1600" u="none" cap="none" strike="noStrike">
                <a:solidFill>
                  <a:schemeClr val="dk1"/>
                </a:solidFill>
                <a:latin typeface="DM Sans SemiBold"/>
                <a:ea typeface="DM Sans SemiBold"/>
                <a:cs typeface="DM Sans SemiBold"/>
                <a:sym typeface="DM Sans SemiBold"/>
              </a:endParaRPr>
            </a:p>
            <a:p>
              <a:pPr indent="-330200" lvl="0" marL="457200" marR="0" rtl="0" algn="l">
                <a:lnSpc>
                  <a:spcPct val="100000"/>
                </a:lnSpc>
                <a:spcBef>
                  <a:spcPts val="0"/>
                </a:spcBef>
                <a:spcAft>
                  <a:spcPts val="0"/>
                </a:spcAft>
                <a:buClr>
                  <a:schemeClr val="dk1"/>
                </a:buClr>
                <a:buSzPts val="1600"/>
                <a:buFont typeface="DM Sans SemiBold"/>
                <a:buChar char="●"/>
              </a:pPr>
              <a:r>
                <a:rPr b="0" i="0" lang="en-US" sz="1600" u="none" cap="none" strike="noStrike">
                  <a:solidFill>
                    <a:schemeClr val="dk1"/>
                  </a:solidFill>
                  <a:latin typeface="DM Sans SemiBold"/>
                  <a:ea typeface="DM Sans SemiBold"/>
                  <a:cs typeface="DM Sans SemiBold"/>
                  <a:sym typeface="DM Sans SemiBold"/>
                </a:rPr>
                <a:t>Do’s and Don'ts during printing</a:t>
              </a:r>
              <a:endParaRPr b="0" i="0" sz="1600" u="none" cap="none" strike="noStrike">
                <a:solidFill>
                  <a:schemeClr val="dk1"/>
                </a:solidFill>
                <a:latin typeface="DM Sans SemiBold"/>
                <a:ea typeface="DM Sans SemiBold"/>
                <a:cs typeface="DM Sans SemiBold"/>
                <a:sym typeface="DM Sans SemiBold"/>
              </a:endParaRPr>
            </a:p>
          </p:txBody>
        </p:sp>
        <p:sp>
          <p:nvSpPr>
            <p:cNvPr id="138" name="Google Shape;138;p3"/>
            <p:cNvSpPr txBox="1"/>
            <p:nvPr/>
          </p:nvSpPr>
          <p:spPr>
            <a:xfrm>
              <a:off x="3450177" y="4033672"/>
              <a:ext cx="5416200" cy="1408800"/>
            </a:xfrm>
            <a:prstGeom prst="rect">
              <a:avLst/>
            </a:prstGeom>
            <a:noFill/>
            <a:ln>
              <a:noFill/>
            </a:ln>
          </p:spPr>
          <p:txBody>
            <a:bodyPr anchorCtr="0" anchor="t" bIns="45700" lIns="108000" spcFirstLastPara="1" rIns="108000" wrap="square" tIns="457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Printing Application</a:t>
              </a:r>
              <a:endParaRPr b="1" i="0" sz="2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chemeClr val="dk1"/>
                </a:solidFill>
                <a:latin typeface="Arial"/>
                <a:ea typeface="Arial"/>
                <a:cs typeface="Arial"/>
                <a:sym typeface="Arial"/>
              </a:endParaRPr>
            </a:p>
          </p:txBody>
        </p:sp>
      </p:grpSp>
      <p:grpSp>
        <p:nvGrpSpPr>
          <p:cNvPr id="139" name="Google Shape;139;p3"/>
          <p:cNvGrpSpPr/>
          <p:nvPr/>
        </p:nvGrpSpPr>
        <p:grpSpPr>
          <a:xfrm>
            <a:off x="8823095" y="3950308"/>
            <a:ext cx="2928873" cy="2543003"/>
            <a:chOff x="4653756" y="2614616"/>
            <a:chExt cx="2928873" cy="2543003"/>
          </a:xfrm>
        </p:grpSpPr>
        <p:grpSp>
          <p:nvGrpSpPr>
            <p:cNvPr id="140" name="Google Shape;140;p3"/>
            <p:cNvGrpSpPr/>
            <p:nvPr/>
          </p:nvGrpSpPr>
          <p:grpSpPr>
            <a:xfrm>
              <a:off x="4653756" y="2614616"/>
              <a:ext cx="2928873" cy="2543003"/>
              <a:chOff x="4313762" y="964229"/>
              <a:chExt cx="5126682" cy="4451256"/>
            </a:xfrm>
          </p:grpSpPr>
          <p:sp>
            <p:nvSpPr>
              <p:cNvPr id="141" name="Google Shape;141;p3"/>
              <p:cNvSpPr/>
              <p:nvPr/>
            </p:nvSpPr>
            <p:spPr>
              <a:xfrm>
                <a:off x="4313762" y="964229"/>
                <a:ext cx="5126682" cy="4451256"/>
              </a:xfrm>
              <a:custGeom>
                <a:rect b="b" l="l" r="r" t="t"/>
                <a:pathLst>
                  <a:path extrusionOk="0" h="4451256" w="5126682">
                    <a:moveTo>
                      <a:pt x="1187960" y="710611"/>
                    </a:moveTo>
                    <a:lnTo>
                      <a:pt x="1187960" y="2885704"/>
                    </a:lnTo>
                    <a:lnTo>
                      <a:pt x="3947773" y="2885704"/>
                    </a:lnTo>
                    <a:lnTo>
                      <a:pt x="3947773" y="710611"/>
                    </a:lnTo>
                    <a:close/>
                    <a:moveTo>
                      <a:pt x="144679" y="123672"/>
                    </a:moveTo>
                    <a:cubicBezTo>
                      <a:pt x="136401" y="123175"/>
                      <a:pt x="128303" y="124476"/>
                      <a:pt x="121071" y="127161"/>
                    </a:cubicBezTo>
                    <a:cubicBezTo>
                      <a:pt x="110245" y="131179"/>
                      <a:pt x="116969" y="148897"/>
                      <a:pt x="116969" y="160315"/>
                    </a:cubicBezTo>
                    <a:cubicBezTo>
                      <a:pt x="117223" y="655087"/>
                      <a:pt x="117857" y="1149817"/>
                      <a:pt x="118280" y="1644588"/>
                    </a:cubicBezTo>
                    <a:cubicBezTo>
                      <a:pt x="118830" y="2274386"/>
                      <a:pt x="119168" y="2904227"/>
                      <a:pt x="119676" y="3534025"/>
                    </a:cubicBezTo>
                    <a:cubicBezTo>
                      <a:pt x="119802" y="3669728"/>
                      <a:pt x="120309" y="3805430"/>
                      <a:pt x="120606" y="3941133"/>
                    </a:cubicBezTo>
                    <a:cubicBezTo>
                      <a:pt x="129486" y="3943248"/>
                      <a:pt x="134053" y="3936566"/>
                      <a:pt x="139043" y="3931576"/>
                    </a:cubicBezTo>
                    <a:cubicBezTo>
                      <a:pt x="324224" y="3746523"/>
                      <a:pt x="1034961" y="3038322"/>
                      <a:pt x="1081774" y="2992779"/>
                    </a:cubicBezTo>
                    <a:cubicBezTo>
                      <a:pt x="1088499" y="2986223"/>
                      <a:pt x="1095011" y="2979500"/>
                      <a:pt x="1096575" y="2969689"/>
                    </a:cubicBezTo>
                    <a:cubicBezTo>
                      <a:pt x="1098098" y="2960470"/>
                      <a:pt x="1090613" y="952584"/>
                      <a:pt x="1090613" y="952584"/>
                    </a:cubicBezTo>
                    <a:cubicBezTo>
                      <a:pt x="1087653" y="943831"/>
                      <a:pt x="1087610" y="765248"/>
                      <a:pt x="1086892" y="642570"/>
                    </a:cubicBezTo>
                    <a:cubicBezTo>
                      <a:pt x="964806" y="575035"/>
                      <a:pt x="457643" y="291070"/>
                      <a:pt x="335599" y="223494"/>
                    </a:cubicBezTo>
                    <a:cubicBezTo>
                      <a:pt x="280117" y="192792"/>
                      <a:pt x="224550" y="162176"/>
                      <a:pt x="169364" y="130967"/>
                    </a:cubicBezTo>
                    <a:cubicBezTo>
                      <a:pt x="161414" y="126463"/>
                      <a:pt x="152956" y="124169"/>
                      <a:pt x="144679" y="123672"/>
                    </a:cubicBezTo>
                    <a:close/>
                    <a:moveTo>
                      <a:pt x="4986190" y="123672"/>
                    </a:moveTo>
                    <a:cubicBezTo>
                      <a:pt x="4977912" y="124169"/>
                      <a:pt x="4969455" y="126463"/>
                      <a:pt x="4961505" y="130967"/>
                    </a:cubicBezTo>
                    <a:cubicBezTo>
                      <a:pt x="4906318" y="162176"/>
                      <a:pt x="4850752" y="192792"/>
                      <a:pt x="4795269" y="223494"/>
                    </a:cubicBezTo>
                    <a:cubicBezTo>
                      <a:pt x="4673226" y="291070"/>
                      <a:pt x="4166063" y="575035"/>
                      <a:pt x="4043978" y="642569"/>
                    </a:cubicBezTo>
                    <a:cubicBezTo>
                      <a:pt x="4043259" y="765248"/>
                      <a:pt x="4043217" y="943830"/>
                      <a:pt x="4040256" y="952584"/>
                    </a:cubicBezTo>
                    <a:cubicBezTo>
                      <a:pt x="4040256" y="952584"/>
                      <a:pt x="4032771" y="2960470"/>
                      <a:pt x="4034294" y="2969689"/>
                    </a:cubicBezTo>
                    <a:cubicBezTo>
                      <a:pt x="4035858" y="2979500"/>
                      <a:pt x="4042371" y="2986223"/>
                      <a:pt x="4049095" y="2992779"/>
                    </a:cubicBezTo>
                    <a:cubicBezTo>
                      <a:pt x="4095907" y="3038322"/>
                      <a:pt x="4806645" y="3746523"/>
                      <a:pt x="4991826" y="3931576"/>
                    </a:cubicBezTo>
                    <a:cubicBezTo>
                      <a:pt x="4996816" y="3936566"/>
                      <a:pt x="5001382" y="3943248"/>
                      <a:pt x="5010263" y="3941133"/>
                    </a:cubicBezTo>
                    <a:cubicBezTo>
                      <a:pt x="5010559" y="3805430"/>
                      <a:pt x="5011067" y="3669728"/>
                      <a:pt x="5011193" y="3534025"/>
                    </a:cubicBezTo>
                    <a:cubicBezTo>
                      <a:pt x="5011701" y="2904227"/>
                      <a:pt x="5012039" y="2274386"/>
                      <a:pt x="5012589" y="1644588"/>
                    </a:cubicBezTo>
                    <a:cubicBezTo>
                      <a:pt x="5013011" y="1149817"/>
                      <a:pt x="5013646" y="655087"/>
                      <a:pt x="5013900" y="160315"/>
                    </a:cubicBezTo>
                    <a:cubicBezTo>
                      <a:pt x="5013900" y="148897"/>
                      <a:pt x="5020624" y="131179"/>
                      <a:pt x="5009798" y="127161"/>
                    </a:cubicBezTo>
                    <a:cubicBezTo>
                      <a:pt x="5002566" y="124476"/>
                      <a:pt x="4994468" y="123175"/>
                      <a:pt x="4986190" y="123672"/>
                    </a:cubicBezTo>
                    <a:close/>
                    <a:moveTo>
                      <a:pt x="0" y="0"/>
                    </a:moveTo>
                    <a:lnTo>
                      <a:pt x="5126682" y="0"/>
                    </a:lnTo>
                    <a:lnTo>
                      <a:pt x="5126682" y="4451256"/>
                    </a:lnTo>
                    <a:lnTo>
                      <a:pt x="0" y="4451256"/>
                    </a:ln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2" name="Google Shape;142;p3"/>
              <p:cNvSpPr/>
              <p:nvPr/>
            </p:nvSpPr>
            <p:spPr>
              <a:xfrm>
                <a:off x="5354178" y="1842133"/>
                <a:ext cx="3063367" cy="52239"/>
              </a:xfrm>
              <a:custGeom>
                <a:rect b="b" l="l" r="r" t="t"/>
                <a:pathLst>
                  <a:path extrusionOk="0" h="80368" w="4712872">
                    <a:moveTo>
                      <a:pt x="0" y="0"/>
                    </a:moveTo>
                    <a:lnTo>
                      <a:pt x="4712872" y="0"/>
                    </a:lnTo>
                    <a:lnTo>
                      <a:pt x="4712872" y="80368"/>
                    </a:lnTo>
                    <a:lnTo>
                      <a:pt x="0" y="80368"/>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 name="Google Shape;143;p3"/>
              <p:cNvSpPr/>
              <p:nvPr/>
            </p:nvSpPr>
            <p:spPr>
              <a:xfrm>
                <a:off x="4336930" y="4929564"/>
                <a:ext cx="5088926" cy="426033"/>
              </a:xfrm>
              <a:custGeom>
                <a:rect b="b" l="l" r="r" t="t"/>
                <a:pathLst>
                  <a:path extrusionOk="0" h="655435" w="7829117">
                    <a:moveTo>
                      <a:pt x="3911544" y="655365"/>
                    </a:moveTo>
                    <a:cubicBezTo>
                      <a:pt x="2628648" y="655365"/>
                      <a:pt x="1345688" y="655365"/>
                      <a:pt x="62793" y="655365"/>
                    </a:cubicBezTo>
                    <a:cubicBezTo>
                      <a:pt x="55563" y="655365"/>
                      <a:pt x="48399" y="655365"/>
                      <a:pt x="41170" y="655365"/>
                    </a:cubicBezTo>
                    <a:cubicBezTo>
                      <a:pt x="465" y="655301"/>
                      <a:pt x="465" y="655301"/>
                      <a:pt x="400" y="616028"/>
                    </a:cubicBezTo>
                    <a:cubicBezTo>
                      <a:pt x="400" y="495541"/>
                      <a:pt x="400" y="374989"/>
                      <a:pt x="400" y="254501"/>
                    </a:cubicBezTo>
                    <a:cubicBezTo>
                      <a:pt x="400" y="179278"/>
                      <a:pt x="986" y="104120"/>
                      <a:pt x="9" y="28897"/>
                    </a:cubicBezTo>
                    <a:cubicBezTo>
                      <a:pt x="-252" y="8056"/>
                      <a:pt x="5089" y="-2495"/>
                      <a:pt x="27558" y="501"/>
                    </a:cubicBezTo>
                    <a:cubicBezTo>
                      <a:pt x="34657" y="1413"/>
                      <a:pt x="41952" y="631"/>
                      <a:pt x="49181" y="631"/>
                    </a:cubicBezTo>
                    <a:cubicBezTo>
                      <a:pt x="2627411" y="631"/>
                      <a:pt x="5205576" y="631"/>
                      <a:pt x="7783806" y="697"/>
                    </a:cubicBezTo>
                    <a:cubicBezTo>
                      <a:pt x="7833760" y="697"/>
                      <a:pt x="7828940" y="-5165"/>
                      <a:pt x="7828940" y="44593"/>
                    </a:cubicBezTo>
                    <a:cubicBezTo>
                      <a:pt x="7829070" y="233074"/>
                      <a:pt x="7829070" y="421620"/>
                      <a:pt x="7828940" y="610101"/>
                    </a:cubicBezTo>
                    <a:cubicBezTo>
                      <a:pt x="7828875" y="660250"/>
                      <a:pt x="7834671" y="655301"/>
                      <a:pt x="7785043" y="655301"/>
                    </a:cubicBezTo>
                    <a:cubicBezTo>
                      <a:pt x="6493877" y="655430"/>
                      <a:pt x="5202710" y="655365"/>
                      <a:pt x="3911544" y="65536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p3"/>
              <p:cNvSpPr/>
              <p:nvPr/>
            </p:nvSpPr>
            <p:spPr>
              <a:xfrm>
                <a:off x="6895852" y="2922283"/>
                <a:ext cx="94431" cy="230818"/>
              </a:xfrm>
              <a:custGeom>
                <a:rect b="b" l="l" r="r" t="t"/>
                <a:pathLst>
                  <a:path extrusionOk="0" h="355104" w="145278">
                    <a:moveTo>
                      <a:pt x="72594" y="306128"/>
                    </a:moveTo>
                    <a:cubicBezTo>
                      <a:pt x="67189" y="318177"/>
                      <a:pt x="58136" y="342079"/>
                      <a:pt x="31889" y="355104"/>
                    </a:cubicBezTo>
                    <a:cubicBezTo>
                      <a:pt x="34039" y="334524"/>
                      <a:pt x="43548" y="329509"/>
                      <a:pt x="48497" y="315311"/>
                    </a:cubicBezTo>
                    <a:cubicBezTo>
                      <a:pt x="48823" y="314334"/>
                      <a:pt x="49083" y="313357"/>
                      <a:pt x="49344" y="312380"/>
                    </a:cubicBezTo>
                    <a:cubicBezTo>
                      <a:pt x="55531" y="283333"/>
                      <a:pt x="55531" y="283333"/>
                      <a:pt x="55271" y="254546"/>
                    </a:cubicBezTo>
                    <a:cubicBezTo>
                      <a:pt x="55531" y="232859"/>
                      <a:pt x="53772" y="202574"/>
                      <a:pt x="44003" y="176848"/>
                    </a:cubicBezTo>
                    <a:cubicBezTo>
                      <a:pt x="27721" y="133929"/>
                      <a:pt x="27005" y="137837"/>
                      <a:pt x="5512" y="81370"/>
                    </a:cubicBezTo>
                    <a:cubicBezTo>
                      <a:pt x="-3150" y="59683"/>
                      <a:pt x="-2629" y="24383"/>
                      <a:pt x="14500" y="2435"/>
                    </a:cubicBezTo>
                    <a:cubicBezTo>
                      <a:pt x="18017" y="-691"/>
                      <a:pt x="94217" y="-1473"/>
                      <a:pt x="127497" y="4128"/>
                    </a:cubicBezTo>
                    <a:cubicBezTo>
                      <a:pt x="147753" y="28421"/>
                      <a:pt x="150358" y="52519"/>
                      <a:pt x="137072" y="83129"/>
                    </a:cubicBezTo>
                    <a:cubicBezTo>
                      <a:pt x="119682" y="123248"/>
                      <a:pt x="103661" y="164930"/>
                      <a:pt x="92589" y="206873"/>
                    </a:cubicBezTo>
                    <a:cubicBezTo>
                      <a:pt x="81713" y="247512"/>
                      <a:pt x="86923" y="265423"/>
                      <a:pt x="72594" y="3061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p3"/>
              <p:cNvSpPr/>
              <p:nvPr/>
            </p:nvSpPr>
            <p:spPr>
              <a:xfrm>
                <a:off x="4428617" y="3942333"/>
                <a:ext cx="4896188" cy="964480"/>
              </a:xfrm>
              <a:custGeom>
                <a:rect b="b" l="l" r="r" t="t"/>
                <a:pathLst>
                  <a:path extrusionOk="0" h="1483816" w="7532597">
                    <a:moveTo>
                      <a:pt x="6059137" y="22600"/>
                    </a:moveTo>
                    <a:lnTo>
                      <a:pt x="1502312" y="0"/>
                    </a:lnTo>
                    <a:lnTo>
                      <a:pt x="0" y="1483816"/>
                    </a:lnTo>
                    <a:lnTo>
                      <a:pt x="7532598" y="1483816"/>
                    </a:ln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 name="Google Shape;146;p3"/>
              <p:cNvSpPr/>
              <p:nvPr/>
            </p:nvSpPr>
            <p:spPr>
              <a:xfrm>
                <a:off x="5454782" y="3721378"/>
                <a:ext cx="2833327" cy="559519"/>
              </a:xfrm>
              <a:custGeom>
                <a:rect b="b" l="l" r="r" t="t"/>
                <a:pathLst>
                  <a:path extrusionOk="0" h="860799" w="4358965">
                    <a:moveTo>
                      <a:pt x="3603999" y="13091"/>
                    </a:moveTo>
                    <a:lnTo>
                      <a:pt x="765126" y="0"/>
                    </a:lnTo>
                    <a:lnTo>
                      <a:pt x="0" y="860799"/>
                    </a:lnTo>
                    <a:lnTo>
                      <a:pt x="4358965" y="860799"/>
                    </a:lnTo>
                    <a:close/>
                  </a:path>
                </a:pathLst>
              </a:custGeom>
              <a:solidFill>
                <a:srgbClr val="A7D0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 name="Google Shape;147;p3"/>
              <p:cNvSpPr/>
              <p:nvPr/>
            </p:nvSpPr>
            <p:spPr>
              <a:xfrm>
                <a:off x="5937586" y="4280301"/>
                <a:ext cx="1843447" cy="228515"/>
              </a:xfrm>
              <a:custGeom>
                <a:rect b="b" l="l" r="r" t="t"/>
                <a:pathLst>
                  <a:path extrusionOk="0" h="351562" w="2836072">
                    <a:moveTo>
                      <a:pt x="0" y="0"/>
                    </a:moveTo>
                    <a:lnTo>
                      <a:pt x="2836073" y="0"/>
                    </a:lnTo>
                    <a:lnTo>
                      <a:pt x="2836073" y="351562"/>
                    </a:lnTo>
                    <a:lnTo>
                      <a:pt x="0" y="351562"/>
                    </a:ln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p3"/>
              <p:cNvSpPr/>
              <p:nvPr/>
            </p:nvSpPr>
            <p:spPr>
              <a:xfrm>
                <a:off x="6145940" y="4965666"/>
                <a:ext cx="1446403" cy="366861"/>
              </a:xfrm>
              <a:custGeom>
                <a:rect b="b" l="l" r="r" t="t"/>
                <a:pathLst>
                  <a:path extrusionOk="0" h="564401" w="2225235">
                    <a:moveTo>
                      <a:pt x="2126761" y="564401"/>
                    </a:moveTo>
                    <a:lnTo>
                      <a:pt x="98474" y="564401"/>
                    </a:lnTo>
                    <a:cubicBezTo>
                      <a:pt x="44092" y="564401"/>
                      <a:pt x="0" y="520309"/>
                      <a:pt x="0" y="465927"/>
                    </a:cubicBezTo>
                    <a:lnTo>
                      <a:pt x="0" y="98474"/>
                    </a:lnTo>
                    <a:cubicBezTo>
                      <a:pt x="0" y="44092"/>
                      <a:pt x="44092" y="0"/>
                      <a:pt x="98474" y="0"/>
                    </a:cubicBezTo>
                    <a:lnTo>
                      <a:pt x="2126761" y="0"/>
                    </a:lnTo>
                    <a:cubicBezTo>
                      <a:pt x="2181143" y="0"/>
                      <a:pt x="2225235" y="44092"/>
                      <a:pt x="2225235" y="98474"/>
                    </a:cubicBezTo>
                    <a:lnTo>
                      <a:pt x="2225235" y="465927"/>
                    </a:lnTo>
                    <a:cubicBezTo>
                      <a:pt x="2225235" y="520309"/>
                      <a:pt x="2181143" y="564401"/>
                      <a:pt x="2126761" y="564401"/>
                    </a:cubicBezTo>
                    <a:close/>
                  </a:path>
                </a:pathLst>
              </a:custGeom>
              <a:solidFill>
                <a:srgbClr val="395B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p3"/>
              <p:cNvSpPr/>
              <p:nvPr/>
            </p:nvSpPr>
            <p:spPr>
              <a:xfrm>
                <a:off x="8376938" y="1327316"/>
                <a:ext cx="230589" cy="3151886"/>
              </a:xfrm>
              <a:custGeom>
                <a:rect b="b" l="l" r="r" t="t"/>
                <a:pathLst>
                  <a:path extrusionOk="0" h="4849055" w="354753">
                    <a:moveTo>
                      <a:pt x="0" y="0"/>
                    </a:moveTo>
                    <a:lnTo>
                      <a:pt x="354753" y="0"/>
                    </a:lnTo>
                    <a:lnTo>
                      <a:pt x="354753" y="4849056"/>
                    </a:lnTo>
                    <a:lnTo>
                      <a:pt x="0" y="4849056"/>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 name="Google Shape;150;p3"/>
              <p:cNvSpPr/>
              <p:nvPr/>
            </p:nvSpPr>
            <p:spPr>
              <a:xfrm>
                <a:off x="5141003" y="1327316"/>
                <a:ext cx="230589" cy="3151886"/>
              </a:xfrm>
              <a:custGeom>
                <a:rect b="b" l="l" r="r" t="t"/>
                <a:pathLst>
                  <a:path extrusionOk="0" h="4849055" w="354753">
                    <a:moveTo>
                      <a:pt x="0" y="0"/>
                    </a:moveTo>
                    <a:lnTo>
                      <a:pt x="354753" y="0"/>
                    </a:lnTo>
                    <a:lnTo>
                      <a:pt x="354753" y="4849056"/>
                    </a:lnTo>
                    <a:lnTo>
                      <a:pt x="0" y="4849056"/>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1" name="Google Shape;151;p3"/>
              <p:cNvSpPr/>
              <p:nvPr/>
            </p:nvSpPr>
            <p:spPr>
              <a:xfrm>
                <a:off x="7258011" y="1395128"/>
                <a:ext cx="1937822" cy="1686435"/>
              </a:xfrm>
              <a:custGeom>
                <a:rect b="b" l="l" r="r" t="t"/>
                <a:pathLst>
                  <a:path extrusionOk="0" h="2594515" w="2981264">
                    <a:moveTo>
                      <a:pt x="2954709" y="780199"/>
                    </a:moveTo>
                    <a:cubicBezTo>
                      <a:pt x="2935691" y="638480"/>
                      <a:pt x="2908923" y="498585"/>
                      <a:pt x="2856105" y="365007"/>
                    </a:cubicBezTo>
                    <a:cubicBezTo>
                      <a:pt x="2829467" y="297665"/>
                      <a:pt x="2796512" y="233904"/>
                      <a:pt x="2739980" y="185905"/>
                    </a:cubicBezTo>
                    <a:cubicBezTo>
                      <a:pt x="2686641" y="140640"/>
                      <a:pt x="2612264" y="133541"/>
                      <a:pt x="2554040" y="166887"/>
                    </a:cubicBezTo>
                    <a:cubicBezTo>
                      <a:pt x="2552021" y="167343"/>
                      <a:pt x="2550067" y="167864"/>
                      <a:pt x="2547983" y="168515"/>
                    </a:cubicBezTo>
                    <a:cubicBezTo>
                      <a:pt x="2520759" y="169427"/>
                      <a:pt x="2493470" y="170404"/>
                      <a:pt x="2466247" y="171316"/>
                    </a:cubicBezTo>
                    <a:cubicBezTo>
                      <a:pt x="2422546" y="172684"/>
                      <a:pt x="2378845" y="173986"/>
                      <a:pt x="2335079" y="175289"/>
                    </a:cubicBezTo>
                    <a:cubicBezTo>
                      <a:pt x="2240382" y="135821"/>
                      <a:pt x="2167960" y="153210"/>
                      <a:pt x="2104720" y="230908"/>
                    </a:cubicBezTo>
                    <a:cubicBezTo>
                      <a:pt x="2095016" y="242827"/>
                      <a:pt x="2086159" y="255461"/>
                      <a:pt x="2076911" y="267771"/>
                    </a:cubicBezTo>
                    <a:cubicBezTo>
                      <a:pt x="2077952" y="523659"/>
                      <a:pt x="2075543" y="667788"/>
                      <a:pt x="2077952" y="748743"/>
                    </a:cubicBezTo>
                    <a:cubicBezTo>
                      <a:pt x="2055874" y="740211"/>
                      <a:pt x="2046170" y="613862"/>
                      <a:pt x="2041481" y="547301"/>
                    </a:cubicBezTo>
                    <a:cubicBezTo>
                      <a:pt x="2034838" y="519231"/>
                      <a:pt x="2035359" y="490379"/>
                      <a:pt x="2031777" y="461918"/>
                    </a:cubicBezTo>
                    <a:cubicBezTo>
                      <a:pt x="2018816" y="357843"/>
                      <a:pt x="2005074" y="253898"/>
                      <a:pt x="1977394" y="152429"/>
                    </a:cubicBezTo>
                    <a:cubicBezTo>
                      <a:pt x="1953818" y="82546"/>
                      <a:pt x="1892011" y="33374"/>
                      <a:pt x="1822389" y="15008"/>
                    </a:cubicBezTo>
                    <a:cubicBezTo>
                      <a:pt x="1642310" y="-32405"/>
                      <a:pt x="1552303" y="42297"/>
                      <a:pt x="1508081" y="103322"/>
                    </a:cubicBezTo>
                    <a:cubicBezTo>
                      <a:pt x="1379388" y="280992"/>
                      <a:pt x="1369618" y="523659"/>
                      <a:pt x="1354509" y="801757"/>
                    </a:cubicBezTo>
                    <a:cubicBezTo>
                      <a:pt x="1351838" y="851124"/>
                      <a:pt x="1332821" y="1344991"/>
                      <a:pt x="1333016" y="1359385"/>
                    </a:cubicBezTo>
                    <a:cubicBezTo>
                      <a:pt x="1334905" y="1524159"/>
                      <a:pt x="1331779" y="1775619"/>
                      <a:pt x="1361998" y="2063811"/>
                    </a:cubicBezTo>
                    <a:cubicBezTo>
                      <a:pt x="1369618" y="2136690"/>
                      <a:pt x="1367990" y="2209894"/>
                      <a:pt x="1342981" y="2280493"/>
                    </a:cubicBezTo>
                    <a:cubicBezTo>
                      <a:pt x="1314585" y="2360666"/>
                      <a:pt x="1263003" y="2421560"/>
                      <a:pt x="1187976" y="2461093"/>
                    </a:cubicBezTo>
                    <a:cubicBezTo>
                      <a:pt x="1120633" y="2496653"/>
                      <a:pt x="1075890" y="2482325"/>
                      <a:pt x="1039614" y="2415699"/>
                    </a:cubicBezTo>
                    <a:cubicBezTo>
                      <a:pt x="1021834" y="2383070"/>
                      <a:pt x="1009329" y="2348161"/>
                      <a:pt x="999299" y="2312341"/>
                    </a:cubicBezTo>
                    <a:cubicBezTo>
                      <a:pt x="971164" y="2212304"/>
                      <a:pt x="946350" y="2111290"/>
                      <a:pt x="913656" y="2012490"/>
                    </a:cubicBezTo>
                    <a:cubicBezTo>
                      <a:pt x="885325" y="1926781"/>
                      <a:pt x="849374" y="1845502"/>
                      <a:pt x="782813" y="1781220"/>
                    </a:cubicBezTo>
                    <a:cubicBezTo>
                      <a:pt x="699775" y="1700982"/>
                      <a:pt x="562159" y="1684179"/>
                      <a:pt x="467137" y="1747679"/>
                    </a:cubicBezTo>
                    <a:cubicBezTo>
                      <a:pt x="395626" y="1795418"/>
                      <a:pt x="316756" y="1804992"/>
                      <a:pt x="233978" y="1775358"/>
                    </a:cubicBezTo>
                    <a:cubicBezTo>
                      <a:pt x="207015" y="1765720"/>
                      <a:pt x="190798" y="1747874"/>
                      <a:pt x="188909" y="1717069"/>
                    </a:cubicBezTo>
                    <a:cubicBezTo>
                      <a:pt x="186890" y="1683919"/>
                      <a:pt x="182396" y="1645493"/>
                      <a:pt x="170608" y="1614492"/>
                    </a:cubicBezTo>
                    <a:cubicBezTo>
                      <a:pt x="154782" y="1572940"/>
                      <a:pt x="128796" y="1535752"/>
                      <a:pt x="79038" y="1518037"/>
                    </a:cubicBezTo>
                    <a:cubicBezTo>
                      <a:pt x="48167" y="1507030"/>
                      <a:pt x="34555" y="1500713"/>
                      <a:pt x="493" y="1503709"/>
                    </a:cubicBezTo>
                    <a:cubicBezTo>
                      <a:pt x="-1135" y="1678187"/>
                      <a:pt x="1796" y="1884904"/>
                      <a:pt x="1731" y="2018221"/>
                    </a:cubicBezTo>
                    <a:lnTo>
                      <a:pt x="59630" y="2009299"/>
                    </a:lnTo>
                    <a:cubicBezTo>
                      <a:pt x="127558" y="1988914"/>
                      <a:pt x="168198" y="1949446"/>
                      <a:pt x="182005" y="1888030"/>
                    </a:cubicBezTo>
                    <a:cubicBezTo>
                      <a:pt x="186630" y="1867319"/>
                      <a:pt x="187997" y="1860481"/>
                      <a:pt x="209685" y="1870055"/>
                    </a:cubicBezTo>
                    <a:cubicBezTo>
                      <a:pt x="297999" y="1908871"/>
                      <a:pt x="384945" y="1907048"/>
                      <a:pt x="469547" y="1858071"/>
                    </a:cubicBezTo>
                    <a:cubicBezTo>
                      <a:pt x="501915" y="1839314"/>
                      <a:pt x="537410" y="1829024"/>
                      <a:pt x="573817" y="1822251"/>
                    </a:cubicBezTo>
                    <a:cubicBezTo>
                      <a:pt x="637577" y="1810267"/>
                      <a:pt x="691699" y="1827526"/>
                      <a:pt x="733837" y="1878131"/>
                    </a:cubicBezTo>
                    <a:cubicBezTo>
                      <a:pt x="761125" y="1910955"/>
                      <a:pt x="778515" y="1949186"/>
                      <a:pt x="793038" y="1988914"/>
                    </a:cubicBezTo>
                    <a:cubicBezTo>
                      <a:pt x="831203" y="2093314"/>
                      <a:pt x="848723" y="2203251"/>
                      <a:pt x="878617" y="2309866"/>
                    </a:cubicBezTo>
                    <a:cubicBezTo>
                      <a:pt x="897504" y="2377208"/>
                      <a:pt x="918019" y="2443834"/>
                      <a:pt x="958073" y="2502319"/>
                    </a:cubicBezTo>
                    <a:cubicBezTo>
                      <a:pt x="1015907" y="2586661"/>
                      <a:pt x="1104091" y="2616489"/>
                      <a:pt x="1198266" y="2577803"/>
                    </a:cubicBezTo>
                    <a:cubicBezTo>
                      <a:pt x="1310091" y="2531823"/>
                      <a:pt x="1393260" y="2452822"/>
                      <a:pt x="1440999" y="2340736"/>
                    </a:cubicBezTo>
                    <a:cubicBezTo>
                      <a:pt x="1483462" y="2241025"/>
                      <a:pt x="1482746" y="2134996"/>
                      <a:pt x="1468939" y="2030856"/>
                    </a:cubicBezTo>
                    <a:cubicBezTo>
                      <a:pt x="1440217" y="1814761"/>
                      <a:pt x="1436961" y="1598210"/>
                      <a:pt x="1442562" y="1381007"/>
                    </a:cubicBezTo>
                    <a:cubicBezTo>
                      <a:pt x="1445949" y="1320308"/>
                      <a:pt x="1449140" y="775706"/>
                      <a:pt x="1467506" y="569184"/>
                    </a:cubicBezTo>
                    <a:cubicBezTo>
                      <a:pt x="1480922" y="479503"/>
                      <a:pt x="1498572" y="315314"/>
                      <a:pt x="1553019" y="222637"/>
                    </a:cubicBezTo>
                    <a:cubicBezTo>
                      <a:pt x="1596134" y="149172"/>
                      <a:pt x="1640096" y="96288"/>
                      <a:pt x="1731406" y="109965"/>
                    </a:cubicBezTo>
                    <a:cubicBezTo>
                      <a:pt x="1810732" y="119734"/>
                      <a:pt x="1872994" y="132174"/>
                      <a:pt x="1892077" y="249470"/>
                    </a:cubicBezTo>
                    <a:cubicBezTo>
                      <a:pt x="1906796" y="339803"/>
                      <a:pt x="1917672" y="430721"/>
                      <a:pt x="1926399" y="521771"/>
                    </a:cubicBezTo>
                    <a:cubicBezTo>
                      <a:pt x="1935582" y="617900"/>
                      <a:pt x="1940988" y="713964"/>
                      <a:pt x="1971533" y="807163"/>
                    </a:cubicBezTo>
                    <a:cubicBezTo>
                      <a:pt x="2006051" y="912475"/>
                      <a:pt x="2049947" y="946602"/>
                      <a:pt x="2077432" y="970178"/>
                    </a:cubicBezTo>
                    <a:cubicBezTo>
                      <a:pt x="2078995" y="1011079"/>
                      <a:pt x="2078083" y="1775684"/>
                      <a:pt x="2077432" y="2122687"/>
                    </a:cubicBezTo>
                    <a:cubicBezTo>
                      <a:pt x="2159037" y="2218230"/>
                      <a:pt x="2221821" y="2235164"/>
                      <a:pt x="2324724" y="2189313"/>
                    </a:cubicBezTo>
                    <a:cubicBezTo>
                      <a:pt x="2325570" y="2189053"/>
                      <a:pt x="2326352" y="2188662"/>
                      <a:pt x="2327133" y="2188402"/>
                    </a:cubicBezTo>
                    <a:cubicBezTo>
                      <a:pt x="2346411" y="2185992"/>
                      <a:pt x="2366276" y="2192830"/>
                      <a:pt x="2385162" y="2185015"/>
                    </a:cubicBezTo>
                    <a:lnTo>
                      <a:pt x="2385162" y="2185015"/>
                    </a:lnTo>
                    <a:cubicBezTo>
                      <a:pt x="2401184" y="2188011"/>
                      <a:pt x="2417010" y="2189118"/>
                      <a:pt x="2433618" y="2188597"/>
                    </a:cubicBezTo>
                    <a:cubicBezTo>
                      <a:pt x="2479077" y="2187164"/>
                      <a:pt x="2524667" y="2188792"/>
                      <a:pt x="2570257" y="2189183"/>
                    </a:cubicBezTo>
                    <a:cubicBezTo>
                      <a:pt x="2571299" y="2188988"/>
                      <a:pt x="2572275" y="2188727"/>
                      <a:pt x="2573318" y="2188532"/>
                    </a:cubicBezTo>
                    <a:cubicBezTo>
                      <a:pt x="2573318" y="2188727"/>
                      <a:pt x="2573318" y="2188923"/>
                      <a:pt x="2573318" y="2189183"/>
                    </a:cubicBezTo>
                    <a:cubicBezTo>
                      <a:pt x="2646391" y="2224287"/>
                      <a:pt x="2728583" y="2201883"/>
                      <a:pt x="2786678" y="2129721"/>
                    </a:cubicBezTo>
                    <a:cubicBezTo>
                      <a:pt x="2823084" y="2084522"/>
                      <a:pt x="2848680" y="2033071"/>
                      <a:pt x="2868479" y="1978819"/>
                    </a:cubicBezTo>
                    <a:cubicBezTo>
                      <a:pt x="2947088" y="1762789"/>
                      <a:pt x="2970534" y="1537315"/>
                      <a:pt x="2979001" y="1309822"/>
                    </a:cubicBezTo>
                    <a:cubicBezTo>
                      <a:pt x="2985449" y="1132738"/>
                      <a:pt x="2978350" y="956046"/>
                      <a:pt x="2954709" y="780199"/>
                    </a:cubicBezTo>
                    <a:close/>
                    <a:moveTo>
                      <a:pt x="2834156" y="1495372"/>
                    </a:moveTo>
                    <a:cubicBezTo>
                      <a:pt x="2834156" y="1494200"/>
                      <a:pt x="2834222" y="1492963"/>
                      <a:pt x="2834287" y="1491790"/>
                    </a:cubicBezTo>
                    <a:cubicBezTo>
                      <a:pt x="2834222" y="1491725"/>
                      <a:pt x="2834156" y="1491725"/>
                      <a:pt x="2834091" y="1491660"/>
                    </a:cubicBezTo>
                    <a:cubicBezTo>
                      <a:pt x="2835199" y="1491204"/>
                      <a:pt x="2836305" y="1490683"/>
                      <a:pt x="2837478" y="1490097"/>
                    </a:cubicBezTo>
                    <a:cubicBezTo>
                      <a:pt x="2837413" y="1490683"/>
                      <a:pt x="2837413" y="1491204"/>
                      <a:pt x="2837348" y="1491790"/>
                    </a:cubicBezTo>
                    <a:cubicBezTo>
                      <a:pt x="2836110" y="1492897"/>
                      <a:pt x="2835068" y="1494135"/>
                      <a:pt x="2834156" y="14953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 name="Google Shape;152;p3"/>
              <p:cNvSpPr/>
              <p:nvPr/>
            </p:nvSpPr>
            <p:spPr>
              <a:xfrm>
                <a:off x="8767385" y="1502386"/>
                <a:ext cx="347924" cy="1315638"/>
              </a:xfrm>
              <a:custGeom>
                <a:rect b="b" l="l" r="r" t="t"/>
                <a:pathLst>
                  <a:path extrusionOk="0" h="2024059" w="535268">
                    <a:moveTo>
                      <a:pt x="530469" y="841657"/>
                    </a:moveTo>
                    <a:cubicBezTo>
                      <a:pt x="523761" y="721170"/>
                      <a:pt x="511126" y="601725"/>
                      <a:pt x="490285" y="483127"/>
                    </a:cubicBezTo>
                    <a:cubicBezTo>
                      <a:pt x="468923" y="361141"/>
                      <a:pt x="438508" y="241566"/>
                      <a:pt x="382628" y="129936"/>
                    </a:cubicBezTo>
                    <a:cubicBezTo>
                      <a:pt x="362178" y="88971"/>
                      <a:pt x="335735" y="52564"/>
                      <a:pt x="300306" y="23126"/>
                    </a:cubicBezTo>
                    <a:cubicBezTo>
                      <a:pt x="278748" y="5216"/>
                      <a:pt x="255367" y="-5921"/>
                      <a:pt x="226451" y="3327"/>
                    </a:cubicBezTo>
                    <a:cubicBezTo>
                      <a:pt x="199227" y="4239"/>
                      <a:pt x="171939" y="5216"/>
                      <a:pt x="144715" y="6128"/>
                    </a:cubicBezTo>
                    <a:cubicBezTo>
                      <a:pt x="100037" y="7560"/>
                      <a:pt x="55424" y="8863"/>
                      <a:pt x="10746" y="10231"/>
                    </a:cubicBezTo>
                    <a:cubicBezTo>
                      <a:pt x="22404" y="20065"/>
                      <a:pt x="34323" y="29639"/>
                      <a:pt x="45720" y="39799"/>
                    </a:cubicBezTo>
                    <a:cubicBezTo>
                      <a:pt x="88183" y="77443"/>
                      <a:pt x="145496" y="180997"/>
                      <a:pt x="145496" y="180997"/>
                    </a:cubicBezTo>
                    <a:cubicBezTo>
                      <a:pt x="216486" y="360425"/>
                      <a:pt x="248529" y="568770"/>
                      <a:pt x="263508" y="759465"/>
                    </a:cubicBezTo>
                    <a:cubicBezTo>
                      <a:pt x="275622" y="913429"/>
                      <a:pt x="264094" y="1043685"/>
                      <a:pt x="254521" y="1198039"/>
                    </a:cubicBezTo>
                    <a:cubicBezTo>
                      <a:pt x="244556" y="1358254"/>
                      <a:pt x="226646" y="1517297"/>
                      <a:pt x="184899" y="1672368"/>
                    </a:cubicBezTo>
                    <a:cubicBezTo>
                      <a:pt x="149795" y="1802819"/>
                      <a:pt x="111239" y="1933011"/>
                      <a:pt x="0" y="2024060"/>
                    </a:cubicBezTo>
                    <a:cubicBezTo>
                      <a:pt x="20906" y="2019240"/>
                      <a:pt x="42789" y="2028293"/>
                      <a:pt x="63500" y="2019696"/>
                    </a:cubicBezTo>
                    <a:cubicBezTo>
                      <a:pt x="63500" y="2019696"/>
                      <a:pt x="63500" y="2019696"/>
                      <a:pt x="63500" y="2019696"/>
                    </a:cubicBezTo>
                    <a:cubicBezTo>
                      <a:pt x="79521" y="2022692"/>
                      <a:pt x="95348" y="2023799"/>
                      <a:pt x="111955" y="2023278"/>
                    </a:cubicBezTo>
                    <a:cubicBezTo>
                      <a:pt x="157414" y="2021846"/>
                      <a:pt x="203004" y="2023474"/>
                      <a:pt x="248594" y="2023865"/>
                    </a:cubicBezTo>
                    <a:cubicBezTo>
                      <a:pt x="295291" y="2015724"/>
                      <a:pt x="326292" y="1986351"/>
                      <a:pt x="352148" y="1948967"/>
                    </a:cubicBezTo>
                    <a:cubicBezTo>
                      <a:pt x="389662" y="1894585"/>
                      <a:pt x="413043" y="1834016"/>
                      <a:pt x="432321" y="1771493"/>
                    </a:cubicBezTo>
                    <a:cubicBezTo>
                      <a:pt x="458372" y="1693860"/>
                      <a:pt x="485987" y="1611147"/>
                      <a:pt x="498751" y="1530388"/>
                    </a:cubicBezTo>
                    <a:cubicBezTo>
                      <a:pt x="509628" y="1461808"/>
                      <a:pt x="532228" y="1195824"/>
                      <a:pt x="533856" y="1131543"/>
                    </a:cubicBezTo>
                    <a:cubicBezTo>
                      <a:pt x="536265" y="1035088"/>
                      <a:pt x="535874" y="938438"/>
                      <a:pt x="530469" y="8416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3" name="Google Shape;153;p3"/>
              <p:cNvSpPr/>
              <p:nvPr/>
            </p:nvSpPr>
            <p:spPr>
              <a:xfrm>
                <a:off x="8858178" y="1824964"/>
                <a:ext cx="33782" cy="368391"/>
              </a:xfrm>
              <a:custGeom>
                <a:rect b="b" l="l" r="r" t="t"/>
                <a:pathLst>
                  <a:path extrusionOk="0" h="566755" w="51972">
                    <a:moveTo>
                      <a:pt x="51972" y="447040"/>
                    </a:moveTo>
                    <a:cubicBezTo>
                      <a:pt x="48585" y="479669"/>
                      <a:pt x="51191" y="514838"/>
                      <a:pt x="40901" y="550203"/>
                    </a:cubicBezTo>
                    <a:cubicBezTo>
                      <a:pt x="39142" y="556260"/>
                      <a:pt x="42268" y="567136"/>
                      <a:pt x="31652" y="566746"/>
                    </a:cubicBezTo>
                    <a:cubicBezTo>
                      <a:pt x="39728" y="501227"/>
                      <a:pt x="15305" y="106810"/>
                      <a:pt x="0" y="0"/>
                    </a:cubicBezTo>
                    <a:cubicBezTo>
                      <a:pt x="7099" y="456"/>
                      <a:pt x="7685" y="8337"/>
                      <a:pt x="8662" y="14524"/>
                    </a:cubicBezTo>
                    <a:cubicBezTo>
                      <a:pt x="14654" y="51842"/>
                      <a:pt x="22664" y="88965"/>
                      <a:pt x="26637" y="126479"/>
                    </a:cubicBezTo>
                    <a:cubicBezTo>
                      <a:pt x="37644" y="231596"/>
                      <a:pt x="51777" y="338081"/>
                      <a:pt x="51972" y="447040"/>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4" name="Google Shape;154;p3"/>
              <p:cNvSpPr/>
              <p:nvPr/>
            </p:nvSpPr>
            <p:spPr>
              <a:xfrm>
                <a:off x="5461955" y="4282120"/>
                <a:ext cx="2827832" cy="35670"/>
              </a:xfrm>
              <a:custGeom>
                <a:rect b="b" l="l" r="r" t="t"/>
                <a:pathLst>
                  <a:path extrusionOk="0" h="54877" w="4350510">
                    <a:moveTo>
                      <a:pt x="735255" y="43506"/>
                    </a:moveTo>
                    <a:cubicBezTo>
                      <a:pt x="504571" y="43310"/>
                      <a:pt x="273952" y="43115"/>
                      <a:pt x="43268" y="42984"/>
                    </a:cubicBezTo>
                    <a:cubicBezTo>
                      <a:pt x="-563" y="42919"/>
                      <a:pt x="-563" y="42984"/>
                      <a:pt x="153" y="260"/>
                    </a:cubicBezTo>
                    <a:cubicBezTo>
                      <a:pt x="1443850" y="326"/>
                      <a:pt x="2887482" y="326"/>
                      <a:pt x="4331179" y="326"/>
                    </a:cubicBezTo>
                    <a:cubicBezTo>
                      <a:pt x="4335282" y="326"/>
                      <a:pt x="4339385" y="130"/>
                      <a:pt x="4343553" y="0"/>
                    </a:cubicBezTo>
                    <a:cubicBezTo>
                      <a:pt x="4356579" y="38556"/>
                      <a:pt x="4353648" y="42919"/>
                      <a:pt x="4314506" y="42919"/>
                    </a:cubicBezTo>
                    <a:cubicBezTo>
                      <a:pt x="4066498" y="43115"/>
                      <a:pt x="3818490" y="43310"/>
                      <a:pt x="3570416" y="43506"/>
                    </a:cubicBezTo>
                    <a:cubicBezTo>
                      <a:pt x="3561754" y="52493"/>
                      <a:pt x="3550422" y="53210"/>
                      <a:pt x="3539024" y="53796"/>
                    </a:cubicBezTo>
                    <a:cubicBezTo>
                      <a:pt x="3527692" y="54382"/>
                      <a:pt x="3516360" y="54186"/>
                      <a:pt x="3505093" y="54186"/>
                    </a:cubicBezTo>
                    <a:cubicBezTo>
                      <a:pt x="2603653" y="54186"/>
                      <a:pt x="1702214" y="54252"/>
                      <a:pt x="800774" y="53991"/>
                    </a:cubicBezTo>
                    <a:cubicBezTo>
                      <a:pt x="778565" y="53991"/>
                      <a:pt x="755054" y="59397"/>
                      <a:pt x="735255" y="43506"/>
                    </a:cubicBezTo>
                    <a:close/>
                  </a:path>
                </a:pathLst>
              </a:custGeom>
              <a:solidFill>
                <a:srgbClr val="85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p3"/>
              <p:cNvSpPr/>
              <p:nvPr/>
            </p:nvSpPr>
            <p:spPr>
              <a:xfrm>
                <a:off x="8968508" y="1735144"/>
                <a:ext cx="52366" cy="870246"/>
              </a:xfrm>
              <a:custGeom>
                <a:rect b="b" l="l" r="r" t="t"/>
                <a:pathLst>
                  <a:path extrusionOk="0" h="1338840" w="80563">
                    <a:moveTo>
                      <a:pt x="63240" y="1012092"/>
                    </a:moveTo>
                    <a:cubicBezTo>
                      <a:pt x="51907" y="1116363"/>
                      <a:pt x="6774" y="1332849"/>
                      <a:pt x="5666" y="1338841"/>
                    </a:cubicBezTo>
                    <a:cubicBezTo>
                      <a:pt x="-2279" y="1334737"/>
                      <a:pt x="42659" y="1111152"/>
                      <a:pt x="50214" y="1004082"/>
                    </a:cubicBezTo>
                    <a:cubicBezTo>
                      <a:pt x="53666" y="954845"/>
                      <a:pt x="71251" y="688210"/>
                      <a:pt x="67343" y="604129"/>
                    </a:cubicBezTo>
                    <a:cubicBezTo>
                      <a:pt x="61872" y="484814"/>
                      <a:pt x="57118" y="365499"/>
                      <a:pt x="39272" y="246966"/>
                    </a:cubicBezTo>
                    <a:cubicBezTo>
                      <a:pt x="28331" y="174088"/>
                      <a:pt x="0" y="15761"/>
                      <a:pt x="0" y="0"/>
                    </a:cubicBezTo>
                    <a:cubicBezTo>
                      <a:pt x="20516" y="51386"/>
                      <a:pt x="27094" y="97823"/>
                      <a:pt x="35235" y="143217"/>
                    </a:cubicBezTo>
                    <a:cubicBezTo>
                      <a:pt x="54447" y="250809"/>
                      <a:pt x="67733" y="359247"/>
                      <a:pt x="74377" y="468467"/>
                    </a:cubicBezTo>
                    <a:cubicBezTo>
                      <a:pt x="80759" y="573128"/>
                      <a:pt x="79978" y="677854"/>
                      <a:pt x="80564" y="782646"/>
                    </a:cubicBezTo>
                    <a:cubicBezTo>
                      <a:pt x="80629" y="809739"/>
                      <a:pt x="68580" y="962725"/>
                      <a:pt x="63240" y="1012092"/>
                    </a:cubicBezTo>
                    <a:close/>
                  </a:path>
                </a:pathLst>
              </a:custGeom>
              <a:solidFill>
                <a:srgbClr val="7316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6" name="Google Shape;156;p3"/>
              <p:cNvSpPr/>
              <p:nvPr/>
            </p:nvSpPr>
            <p:spPr>
              <a:xfrm>
                <a:off x="8999706" y="1738991"/>
                <a:ext cx="53019" cy="834601"/>
              </a:xfrm>
              <a:custGeom>
                <a:rect b="b" l="l" r="r" t="t"/>
                <a:pathLst>
                  <a:path extrusionOk="0" h="1284002" w="81568">
                    <a:moveTo>
                      <a:pt x="57916" y="1065628"/>
                    </a:moveTo>
                    <a:cubicBezTo>
                      <a:pt x="48667" y="1139157"/>
                      <a:pt x="35316" y="1211710"/>
                      <a:pt x="19620" y="1284002"/>
                    </a:cubicBezTo>
                    <a:cubicBezTo>
                      <a:pt x="11154" y="1279900"/>
                      <a:pt x="13303" y="1271889"/>
                      <a:pt x="12522" y="1264920"/>
                    </a:cubicBezTo>
                    <a:cubicBezTo>
                      <a:pt x="62149" y="950220"/>
                      <a:pt x="71527" y="675770"/>
                      <a:pt x="68271" y="585568"/>
                    </a:cubicBezTo>
                    <a:cubicBezTo>
                      <a:pt x="64038" y="470095"/>
                      <a:pt x="58111" y="354623"/>
                      <a:pt x="40787" y="239867"/>
                    </a:cubicBezTo>
                    <a:cubicBezTo>
                      <a:pt x="29585" y="165881"/>
                      <a:pt x="18448" y="92026"/>
                      <a:pt x="1320" y="19148"/>
                    </a:cubicBezTo>
                    <a:cubicBezTo>
                      <a:pt x="17" y="13612"/>
                      <a:pt x="-2067" y="7099"/>
                      <a:pt x="5097" y="0"/>
                    </a:cubicBezTo>
                    <a:cubicBezTo>
                      <a:pt x="22942" y="58941"/>
                      <a:pt x="34730" y="118012"/>
                      <a:pt x="43848" y="177409"/>
                    </a:cubicBezTo>
                    <a:cubicBezTo>
                      <a:pt x="60456" y="285652"/>
                      <a:pt x="71984" y="394286"/>
                      <a:pt x="77454" y="503897"/>
                    </a:cubicBezTo>
                    <a:cubicBezTo>
                      <a:pt x="82143" y="597291"/>
                      <a:pt x="82339" y="690489"/>
                      <a:pt x="80450" y="783623"/>
                    </a:cubicBezTo>
                    <a:cubicBezTo>
                      <a:pt x="79343" y="836572"/>
                      <a:pt x="62996" y="1024792"/>
                      <a:pt x="57916" y="1065628"/>
                    </a:cubicBezTo>
                    <a:close/>
                  </a:path>
                </a:pathLst>
              </a:custGeom>
              <a:solidFill>
                <a:srgbClr val="7316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p3"/>
              <p:cNvSpPr/>
              <p:nvPr/>
            </p:nvSpPr>
            <p:spPr>
              <a:xfrm>
                <a:off x="9023609" y="1704907"/>
                <a:ext cx="60748" cy="868934"/>
              </a:xfrm>
              <a:custGeom>
                <a:rect b="b" l="l" r="r" t="t"/>
                <a:pathLst>
                  <a:path extrusionOk="0" h="1336821" w="93458">
                    <a:moveTo>
                      <a:pt x="89877" y="548314"/>
                    </a:moveTo>
                    <a:cubicBezTo>
                      <a:pt x="85448" y="469574"/>
                      <a:pt x="79521" y="391160"/>
                      <a:pt x="69036" y="313136"/>
                    </a:cubicBezTo>
                    <a:cubicBezTo>
                      <a:pt x="59918" y="245533"/>
                      <a:pt x="52754" y="179559"/>
                      <a:pt x="33606" y="113714"/>
                    </a:cubicBezTo>
                    <a:cubicBezTo>
                      <a:pt x="25205" y="69492"/>
                      <a:pt x="16543" y="36211"/>
                      <a:pt x="2670" y="0"/>
                    </a:cubicBezTo>
                    <a:cubicBezTo>
                      <a:pt x="1759" y="782"/>
                      <a:pt x="847" y="1563"/>
                      <a:pt x="0" y="2345"/>
                    </a:cubicBezTo>
                    <a:cubicBezTo>
                      <a:pt x="4299" y="42138"/>
                      <a:pt x="30610" y="139440"/>
                      <a:pt x="38816" y="178321"/>
                    </a:cubicBezTo>
                    <a:lnTo>
                      <a:pt x="38816" y="178321"/>
                    </a:lnTo>
                    <a:cubicBezTo>
                      <a:pt x="50866" y="285783"/>
                      <a:pt x="76005" y="497189"/>
                      <a:pt x="81084" y="614159"/>
                    </a:cubicBezTo>
                    <a:cubicBezTo>
                      <a:pt x="86881" y="747672"/>
                      <a:pt x="78870" y="881380"/>
                      <a:pt x="67929" y="1014632"/>
                    </a:cubicBezTo>
                    <a:cubicBezTo>
                      <a:pt x="68319" y="1019778"/>
                      <a:pt x="44092" y="1222261"/>
                      <a:pt x="25465" y="1317479"/>
                    </a:cubicBezTo>
                    <a:cubicBezTo>
                      <a:pt x="26247" y="1324512"/>
                      <a:pt x="23707" y="1332719"/>
                      <a:pt x="32434" y="1336822"/>
                    </a:cubicBezTo>
                    <a:cubicBezTo>
                      <a:pt x="51582" y="1242516"/>
                      <a:pt x="70143" y="1148210"/>
                      <a:pt x="78219" y="1052016"/>
                    </a:cubicBezTo>
                    <a:cubicBezTo>
                      <a:pt x="86360" y="988321"/>
                      <a:pt x="88509" y="946834"/>
                      <a:pt x="93459" y="878124"/>
                    </a:cubicBezTo>
                    <a:cubicBezTo>
                      <a:pt x="91635" y="768187"/>
                      <a:pt x="96129" y="658381"/>
                      <a:pt x="89877" y="548314"/>
                    </a:cubicBezTo>
                    <a:close/>
                  </a:path>
                </a:pathLst>
              </a:custGeom>
              <a:solidFill>
                <a:srgbClr val="7315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8" name="Google Shape;158;p3"/>
              <p:cNvSpPr/>
              <p:nvPr/>
            </p:nvSpPr>
            <p:spPr>
              <a:xfrm>
                <a:off x="9108439" y="1820692"/>
                <a:ext cx="35233" cy="358859"/>
              </a:xfrm>
              <a:custGeom>
                <a:rect b="b" l="l" r="r" t="t"/>
                <a:pathLst>
                  <a:path extrusionOk="0" h="552091" w="54205">
                    <a:moveTo>
                      <a:pt x="0" y="0"/>
                    </a:moveTo>
                    <a:cubicBezTo>
                      <a:pt x="19473" y="26442"/>
                      <a:pt x="27744" y="114560"/>
                      <a:pt x="32694" y="144454"/>
                    </a:cubicBezTo>
                    <a:cubicBezTo>
                      <a:pt x="56661" y="289690"/>
                      <a:pt x="56400" y="337169"/>
                      <a:pt x="51711" y="484098"/>
                    </a:cubicBezTo>
                    <a:cubicBezTo>
                      <a:pt x="51451" y="492565"/>
                      <a:pt x="52103" y="526887"/>
                      <a:pt x="41812" y="552092"/>
                    </a:cubicBezTo>
                    <a:cubicBezTo>
                      <a:pt x="39272" y="516141"/>
                      <a:pt x="41226" y="496277"/>
                      <a:pt x="40249" y="486508"/>
                    </a:cubicBezTo>
                    <a:cubicBezTo>
                      <a:pt x="40249" y="342444"/>
                      <a:pt x="40575" y="319454"/>
                      <a:pt x="26833" y="198315"/>
                    </a:cubicBezTo>
                    <a:cubicBezTo>
                      <a:pt x="20776" y="144975"/>
                      <a:pt x="9964" y="79912"/>
                      <a:pt x="0" y="0"/>
                    </a:cubicBezTo>
                    <a:close/>
                  </a:path>
                </a:pathLst>
              </a:custGeom>
              <a:solidFill>
                <a:srgbClr val="43434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9" name="Google Shape;159;p3"/>
              <p:cNvSpPr/>
              <p:nvPr/>
            </p:nvSpPr>
            <p:spPr>
              <a:xfrm>
                <a:off x="8920130" y="1684567"/>
                <a:ext cx="69423" cy="917109"/>
              </a:xfrm>
              <a:custGeom>
                <a:rect b="b" l="l" r="r" t="t"/>
                <a:pathLst>
                  <a:path extrusionOk="0" h="1410937" w="106804">
                    <a:moveTo>
                      <a:pt x="32043" y="1410938"/>
                    </a:moveTo>
                    <a:cubicBezTo>
                      <a:pt x="27745" y="1408658"/>
                      <a:pt x="37253" y="1277490"/>
                      <a:pt x="42203" y="1249680"/>
                    </a:cubicBezTo>
                    <a:cubicBezTo>
                      <a:pt x="55033" y="1176867"/>
                      <a:pt x="94175" y="887502"/>
                      <a:pt x="93068" y="747346"/>
                    </a:cubicBezTo>
                    <a:cubicBezTo>
                      <a:pt x="85644" y="611814"/>
                      <a:pt x="84145" y="468207"/>
                      <a:pt x="64347" y="333131"/>
                    </a:cubicBezTo>
                    <a:cubicBezTo>
                      <a:pt x="48585" y="225734"/>
                      <a:pt x="0" y="9313"/>
                      <a:pt x="0" y="0"/>
                    </a:cubicBezTo>
                    <a:cubicBezTo>
                      <a:pt x="14523" y="19278"/>
                      <a:pt x="31913" y="88900"/>
                      <a:pt x="35951" y="106810"/>
                    </a:cubicBezTo>
                    <a:cubicBezTo>
                      <a:pt x="63239" y="228600"/>
                      <a:pt x="81996" y="351562"/>
                      <a:pt x="93394" y="476022"/>
                    </a:cubicBezTo>
                    <a:cubicBezTo>
                      <a:pt x="104140" y="593513"/>
                      <a:pt x="111499" y="728394"/>
                      <a:pt x="103293" y="851421"/>
                    </a:cubicBezTo>
                    <a:cubicBezTo>
                      <a:pt x="103879" y="887046"/>
                      <a:pt x="62002" y="1283872"/>
                      <a:pt x="32043" y="1410938"/>
                    </a:cubicBezTo>
                    <a:close/>
                  </a:path>
                </a:pathLst>
              </a:custGeom>
              <a:solidFill>
                <a:srgbClr val="74161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0" name="Google Shape;160;p3"/>
              <p:cNvSpPr/>
              <p:nvPr/>
            </p:nvSpPr>
            <p:spPr>
              <a:xfrm>
                <a:off x="5590273" y="1820692"/>
                <a:ext cx="823341" cy="107654"/>
              </a:xfrm>
              <a:custGeom>
                <a:rect b="b" l="l" r="r" t="t"/>
                <a:pathLst>
                  <a:path extrusionOk="0" h="165621" w="1266678">
                    <a:moveTo>
                      <a:pt x="0" y="0"/>
                    </a:moveTo>
                    <a:lnTo>
                      <a:pt x="1266678" y="0"/>
                    </a:lnTo>
                    <a:lnTo>
                      <a:pt x="1266678" y="165621"/>
                    </a:lnTo>
                    <a:lnTo>
                      <a:pt x="0" y="165621"/>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p3"/>
              <p:cNvSpPr/>
              <p:nvPr/>
            </p:nvSpPr>
            <p:spPr>
              <a:xfrm>
                <a:off x="5371390" y="2070827"/>
                <a:ext cx="3319864" cy="147066"/>
              </a:xfrm>
              <a:custGeom>
                <a:rect b="b" l="l" r="r" t="t"/>
                <a:pathLst>
                  <a:path extrusionOk="0" h="226255" w="5107483">
                    <a:moveTo>
                      <a:pt x="0" y="0"/>
                    </a:moveTo>
                    <a:lnTo>
                      <a:pt x="5107484" y="0"/>
                    </a:lnTo>
                    <a:lnTo>
                      <a:pt x="5107484" y="226255"/>
                    </a:lnTo>
                    <a:lnTo>
                      <a:pt x="0" y="226255"/>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 name="Google Shape;162;p3"/>
              <p:cNvSpPr/>
              <p:nvPr/>
            </p:nvSpPr>
            <p:spPr>
              <a:xfrm>
                <a:off x="6584638" y="2258968"/>
                <a:ext cx="674073" cy="530817"/>
              </a:xfrm>
              <a:custGeom>
                <a:rect b="b" l="l" r="r" t="t"/>
                <a:pathLst>
                  <a:path extrusionOk="0" h="816642" w="1037036">
                    <a:moveTo>
                      <a:pt x="990795" y="0"/>
                    </a:moveTo>
                    <a:lnTo>
                      <a:pt x="117556" y="0"/>
                    </a:lnTo>
                    <a:cubicBezTo>
                      <a:pt x="92026" y="0"/>
                      <a:pt x="71315" y="20711"/>
                      <a:pt x="71315" y="46241"/>
                    </a:cubicBezTo>
                    <a:lnTo>
                      <a:pt x="71315" y="216160"/>
                    </a:lnTo>
                    <a:lnTo>
                      <a:pt x="36016" y="216160"/>
                    </a:lnTo>
                    <a:cubicBezTo>
                      <a:pt x="16152" y="216160"/>
                      <a:pt x="0" y="232247"/>
                      <a:pt x="0" y="252176"/>
                    </a:cubicBezTo>
                    <a:lnTo>
                      <a:pt x="0" y="564466"/>
                    </a:lnTo>
                    <a:cubicBezTo>
                      <a:pt x="0" y="584330"/>
                      <a:pt x="16086" y="600482"/>
                      <a:pt x="36016" y="600482"/>
                    </a:cubicBezTo>
                    <a:lnTo>
                      <a:pt x="71315" y="600482"/>
                    </a:lnTo>
                    <a:lnTo>
                      <a:pt x="71315" y="770401"/>
                    </a:lnTo>
                    <a:cubicBezTo>
                      <a:pt x="71315" y="795932"/>
                      <a:pt x="92026" y="816642"/>
                      <a:pt x="117556" y="816642"/>
                    </a:cubicBezTo>
                    <a:lnTo>
                      <a:pt x="990795" y="816642"/>
                    </a:lnTo>
                    <a:cubicBezTo>
                      <a:pt x="1016326" y="816642"/>
                      <a:pt x="1037036" y="795932"/>
                      <a:pt x="1037036" y="770401"/>
                    </a:cubicBezTo>
                    <a:lnTo>
                      <a:pt x="1037036" y="46241"/>
                    </a:lnTo>
                    <a:cubicBezTo>
                      <a:pt x="1037036" y="20711"/>
                      <a:pt x="1016326" y="0"/>
                      <a:pt x="990795" y="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3" name="Google Shape;163;p3"/>
              <p:cNvSpPr/>
              <p:nvPr/>
            </p:nvSpPr>
            <p:spPr>
              <a:xfrm>
                <a:off x="6813755" y="1954873"/>
                <a:ext cx="264625" cy="307043"/>
              </a:xfrm>
              <a:custGeom>
                <a:rect b="b" l="l" r="r" t="t"/>
                <a:pathLst>
                  <a:path extrusionOk="0" h="472374" w="407116">
                    <a:moveTo>
                      <a:pt x="407116" y="472375"/>
                    </a:moveTo>
                    <a:lnTo>
                      <a:pt x="0" y="472375"/>
                    </a:lnTo>
                    <a:lnTo>
                      <a:pt x="0" y="158457"/>
                    </a:lnTo>
                    <a:cubicBezTo>
                      <a:pt x="0" y="70925"/>
                      <a:pt x="70925" y="0"/>
                      <a:pt x="158457" y="0"/>
                    </a:cubicBezTo>
                    <a:lnTo>
                      <a:pt x="248659" y="0"/>
                    </a:lnTo>
                    <a:cubicBezTo>
                      <a:pt x="336192" y="0"/>
                      <a:pt x="407116" y="70925"/>
                      <a:pt x="407116" y="158457"/>
                    </a:cubicBezTo>
                    <a:lnTo>
                      <a:pt x="407116" y="47237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4" name="Google Shape;164;p3"/>
              <p:cNvSpPr/>
              <p:nvPr/>
            </p:nvSpPr>
            <p:spPr>
              <a:xfrm>
                <a:off x="6703256" y="2787020"/>
                <a:ext cx="487426" cy="137416"/>
              </a:xfrm>
              <a:custGeom>
                <a:rect b="b" l="l" r="r" t="t"/>
                <a:pathLst>
                  <a:path extrusionOk="0" h="211409" w="749886">
                    <a:moveTo>
                      <a:pt x="749821" y="0"/>
                    </a:moveTo>
                    <a:lnTo>
                      <a:pt x="0" y="0"/>
                    </a:lnTo>
                    <a:lnTo>
                      <a:pt x="0" y="782"/>
                    </a:lnTo>
                    <a:cubicBezTo>
                      <a:pt x="0" y="5015"/>
                      <a:pt x="261" y="9183"/>
                      <a:pt x="652" y="13351"/>
                    </a:cubicBezTo>
                    <a:cubicBezTo>
                      <a:pt x="196" y="15566"/>
                      <a:pt x="-65" y="18106"/>
                      <a:pt x="65" y="21232"/>
                    </a:cubicBezTo>
                    <a:cubicBezTo>
                      <a:pt x="65" y="21232"/>
                      <a:pt x="65" y="21232"/>
                      <a:pt x="65" y="21232"/>
                    </a:cubicBezTo>
                    <a:cubicBezTo>
                      <a:pt x="65" y="21232"/>
                      <a:pt x="65" y="21232"/>
                      <a:pt x="65" y="21232"/>
                    </a:cubicBezTo>
                    <a:cubicBezTo>
                      <a:pt x="1759" y="26312"/>
                      <a:pt x="3452" y="31457"/>
                      <a:pt x="5145" y="36602"/>
                    </a:cubicBezTo>
                    <a:cubicBezTo>
                      <a:pt x="5992" y="39598"/>
                      <a:pt x="6969" y="42464"/>
                      <a:pt x="8076" y="45329"/>
                    </a:cubicBezTo>
                    <a:cubicBezTo>
                      <a:pt x="9574" y="49888"/>
                      <a:pt x="11137" y="54512"/>
                      <a:pt x="12635" y="59071"/>
                    </a:cubicBezTo>
                    <a:lnTo>
                      <a:pt x="12635" y="59071"/>
                    </a:lnTo>
                    <a:lnTo>
                      <a:pt x="12635" y="59071"/>
                    </a:lnTo>
                    <a:cubicBezTo>
                      <a:pt x="15110" y="62979"/>
                      <a:pt x="17650" y="66626"/>
                      <a:pt x="20320" y="70143"/>
                    </a:cubicBezTo>
                    <a:cubicBezTo>
                      <a:pt x="43310" y="106224"/>
                      <a:pt x="83560" y="130256"/>
                      <a:pt x="129475" y="130256"/>
                    </a:cubicBezTo>
                    <a:lnTo>
                      <a:pt x="137746" y="130256"/>
                    </a:lnTo>
                    <a:cubicBezTo>
                      <a:pt x="147190" y="130843"/>
                      <a:pt x="156959" y="130777"/>
                      <a:pt x="166924" y="130256"/>
                    </a:cubicBezTo>
                    <a:lnTo>
                      <a:pt x="194082" y="130256"/>
                    </a:lnTo>
                    <a:cubicBezTo>
                      <a:pt x="199878" y="132471"/>
                      <a:pt x="203460" y="138332"/>
                      <a:pt x="202809" y="152726"/>
                    </a:cubicBezTo>
                    <a:cubicBezTo>
                      <a:pt x="201441" y="180014"/>
                      <a:pt x="218505" y="210690"/>
                      <a:pt x="243514" y="210625"/>
                    </a:cubicBezTo>
                    <a:cubicBezTo>
                      <a:pt x="274711" y="210690"/>
                      <a:pt x="477390" y="212122"/>
                      <a:pt x="496733" y="210950"/>
                    </a:cubicBezTo>
                    <a:cubicBezTo>
                      <a:pt x="527278" y="209127"/>
                      <a:pt x="541736" y="194082"/>
                      <a:pt x="542713" y="164449"/>
                    </a:cubicBezTo>
                    <a:cubicBezTo>
                      <a:pt x="543495" y="141328"/>
                      <a:pt x="551050" y="132992"/>
                      <a:pt x="562187" y="130191"/>
                    </a:cubicBezTo>
                    <a:lnTo>
                      <a:pt x="620411" y="130191"/>
                    </a:lnTo>
                    <a:cubicBezTo>
                      <a:pt x="684693" y="130191"/>
                      <a:pt x="737902" y="83299"/>
                      <a:pt x="747998" y="21818"/>
                    </a:cubicBezTo>
                    <a:cubicBezTo>
                      <a:pt x="748779" y="18171"/>
                      <a:pt x="749430" y="14458"/>
                      <a:pt x="749886" y="10746"/>
                    </a:cubicBezTo>
                    <a:cubicBezTo>
                      <a:pt x="749756" y="10486"/>
                      <a:pt x="749561" y="10355"/>
                      <a:pt x="749430" y="10095"/>
                    </a:cubicBezTo>
                    <a:cubicBezTo>
                      <a:pt x="749626" y="6969"/>
                      <a:pt x="749886" y="3843"/>
                      <a:pt x="749886" y="716"/>
                    </a:cubicBezTo>
                    <a:lnTo>
                      <a:pt x="74988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 name="Google Shape;165;p3"/>
              <p:cNvSpPr/>
              <p:nvPr/>
            </p:nvSpPr>
            <p:spPr>
              <a:xfrm>
                <a:off x="6725612" y="2318351"/>
                <a:ext cx="477487" cy="408628"/>
              </a:xfrm>
              <a:custGeom>
                <a:rect b="b" l="l" r="r" t="t"/>
                <a:pathLst>
                  <a:path extrusionOk="0" h="628658" w="734595">
                    <a:moveTo>
                      <a:pt x="5298" y="593367"/>
                    </a:moveTo>
                    <a:cubicBezTo>
                      <a:pt x="5363" y="497694"/>
                      <a:pt x="9271" y="401760"/>
                      <a:pt x="4191" y="306347"/>
                    </a:cubicBezTo>
                    <a:cubicBezTo>
                      <a:pt x="-173" y="224090"/>
                      <a:pt x="1390" y="142028"/>
                      <a:pt x="23" y="59902"/>
                    </a:cubicBezTo>
                    <a:cubicBezTo>
                      <a:pt x="-694" y="15680"/>
                      <a:pt x="15263" y="49"/>
                      <a:pt x="58117" y="49"/>
                    </a:cubicBezTo>
                    <a:cubicBezTo>
                      <a:pt x="262815" y="-16"/>
                      <a:pt x="467513" y="-16"/>
                      <a:pt x="672211" y="49"/>
                    </a:cubicBezTo>
                    <a:cubicBezTo>
                      <a:pt x="719624" y="49"/>
                      <a:pt x="734083" y="15093"/>
                      <a:pt x="734473" y="63028"/>
                    </a:cubicBezTo>
                    <a:cubicBezTo>
                      <a:pt x="735907" y="237832"/>
                      <a:pt x="724118" y="412441"/>
                      <a:pt x="729459" y="587245"/>
                    </a:cubicBezTo>
                    <a:cubicBezTo>
                      <a:pt x="735711" y="605676"/>
                      <a:pt x="722685" y="613361"/>
                      <a:pt x="710246" y="620721"/>
                    </a:cubicBezTo>
                    <a:cubicBezTo>
                      <a:pt x="700346" y="626582"/>
                      <a:pt x="688819" y="627950"/>
                      <a:pt x="677486" y="628015"/>
                    </a:cubicBezTo>
                    <a:cubicBezTo>
                      <a:pt x="471030" y="628927"/>
                      <a:pt x="264574" y="628797"/>
                      <a:pt x="58182" y="628080"/>
                    </a:cubicBezTo>
                    <a:cubicBezTo>
                      <a:pt x="47892" y="628015"/>
                      <a:pt x="37537" y="626973"/>
                      <a:pt x="28093" y="622544"/>
                    </a:cubicBezTo>
                    <a:cubicBezTo>
                      <a:pt x="15719" y="616683"/>
                      <a:pt x="3996" y="610040"/>
                      <a:pt x="5298" y="593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6" name="Google Shape;166;p3"/>
              <p:cNvSpPr/>
              <p:nvPr/>
            </p:nvSpPr>
            <p:spPr>
              <a:xfrm>
                <a:off x="6877523" y="2430571"/>
                <a:ext cx="173190" cy="173277"/>
              </a:xfrm>
              <a:custGeom>
                <a:rect b="b" l="l" r="r" t="t"/>
                <a:pathLst>
                  <a:path extrusionOk="0" h="266580" w="266446">
                    <a:moveTo>
                      <a:pt x="4" y="131627"/>
                    </a:moveTo>
                    <a:cubicBezTo>
                      <a:pt x="525" y="57446"/>
                      <a:pt x="59531" y="-453"/>
                      <a:pt x="134298" y="3"/>
                    </a:cubicBezTo>
                    <a:cubicBezTo>
                      <a:pt x="209391" y="393"/>
                      <a:pt x="266964" y="60116"/>
                      <a:pt x="266443" y="137032"/>
                    </a:cubicBezTo>
                    <a:cubicBezTo>
                      <a:pt x="265922" y="211148"/>
                      <a:pt x="206916" y="267354"/>
                      <a:pt x="130520" y="266572"/>
                    </a:cubicBezTo>
                    <a:cubicBezTo>
                      <a:pt x="55753" y="265856"/>
                      <a:pt x="-518" y="207631"/>
                      <a:pt x="4" y="131627"/>
                    </a:cubicBezTo>
                    <a:close/>
                  </a:path>
                </a:pathLst>
              </a:custGeom>
              <a:solidFill>
                <a:srgbClr val="6E706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 name="Google Shape;167;p3"/>
              <p:cNvSpPr/>
              <p:nvPr/>
            </p:nvSpPr>
            <p:spPr>
              <a:xfrm>
                <a:off x="6893886" y="2449430"/>
                <a:ext cx="140304" cy="138690"/>
              </a:xfrm>
              <a:custGeom>
                <a:rect b="b" l="l" r="r" t="t"/>
                <a:pathLst>
                  <a:path extrusionOk="0" h="213369" w="215852">
                    <a:moveTo>
                      <a:pt x="109228" y="213366"/>
                    </a:moveTo>
                    <a:cubicBezTo>
                      <a:pt x="48789" y="213886"/>
                      <a:pt x="724" y="167646"/>
                      <a:pt x="8" y="108118"/>
                    </a:cubicBezTo>
                    <a:cubicBezTo>
                      <a:pt x="-708" y="48266"/>
                      <a:pt x="46184" y="592"/>
                      <a:pt x="106427" y="5"/>
                    </a:cubicBezTo>
                    <a:cubicBezTo>
                      <a:pt x="166801" y="-581"/>
                      <a:pt x="215126" y="45856"/>
                      <a:pt x="215843" y="105318"/>
                    </a:cubicBezTo>
                    <a:cubicBezTo>
                      <a:pt x="216625" y="164454"/>
                      <a:pt x="168951" y="212845"/>
                      <a:pt x="109228" y="2133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 name="Google Shape;168;p3"/>
              <p:cNvSpPr/>
              <p:nvPr/>
            </p:nvSpPr>
            <p:spPr>
              <a:xfrm>
                <a:off x="5090765" y="2008960"/>
                <a:ext cx="331216" cy="286046"/>
              </a:xfrm>
              <a:custGeom>
                <a:rect b="b" l="l" r="r" t="t"/>
                <a:pathLst>
                  <a:path extrusionOk="0" h="440071" w="509563">
                    <a:moveTo>
                      <a:pt x="431409" y="440071"/>
                    </a:moveTo>
                    <a:lnTo>
                      <a:pt x="78154" y="440071"/>
                    </a:lnTo>
                    <a:cubicBezTo>
                      <a:pt x="35169" y="440071"/>
                      <a:pt x="0" y="404902"/>
                      <a:pt x="0" y="361917"/>
                    </a:cubicBezTo>
                    <a:lnTo>
                      <a:pt x="0" y="78154"/>
                    </a:lnTo>
                    <a:cubicBezTo>
                      <a:pt x="0" y="35169"/>
                      <a:pt x="35169" y="0"/>
                      <a:pt x="78154" y="0"/>
                    </a:cubicBezTo>
                    <a:lnTo>
                      <a:pt x="431409" y="0"/>
                    </a:lnTo>
                    <a:cubicBezTo>
                      <a:pt x="474394" y="0"/>
                      <a:pt x="509563" y="35169"/>
                      <a:pt x="509563" y="78154"/>
                    </a:cubicBezTo>
                    <a:lnTo>
                      <a:pt x="509563" y="361917"/>
                    </a:lnTo>
                    <a:cubicBezTo>
                      <a:pt x="509563" y="404902"/>
                      <a:pt x="474394" y="440071"/>
                      <a:pt x="431409" y="440071"/>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9" name="Google Shape;169;p3"/>
              <p:cNvSpPr/>
              <p:nvPr/>
            </p:nvSpPr>
            <p:spPr>
              <a:xfrm>
                <a:off x="8312914" y="2026932"/>
                <a:ext cx="331215" cy="286046"/>
              </a:xfrm>
              <a:custGeom>
                <a:rect b="b" l="l" r="r" t="t"/>
                <a:pathLst>
                  <a:path extrusionOk="0" h="440071" w="509562">
                    <a:moveTo>
                      <a:pt x="431409" y="440071"/>
                    </a:moveTo>
                    <a:lnTo>
                      <a:pt x="78154" y="440071"/>
                    </a:lnTo>
                    <a:cubicBezTo>
                      <a:pt x="35169" y="440071"/>
                      <a:pt x="0" y="404902"/>
                      <a:pt x="0" y="361917"/>
                    </a:cubicBezTo>
                    <a:lnTo>
                      <a:pt x="0" y="78154"/>
                    </a:lnTo>
                    <a:cubicBezTo>
                      <a:pt x="0" y="35169"/>
                      <a:pt x="35169" y="0"/>
                      <a:pt x="78154" y="0"/>
                    </a:cubicBezTo>
                    <a:lnTo>
                      <a:pt x="431409" y="0"/>
                    </a:lnTo>
                    <a:cubicBezTo>
                      <a:pt x="474394" y="0"/>
                      <a:pt x="509563" y="35169"/>
                      <a:pt x="509563" y="78154"/>
                    </a:cubicBezTo>
                    <a:lnTo>
                      <a:pt x="509563" y="361917"/>
                    </a:lnTo>
                    <a:cubicBezTo>
                      <a:pt x="509563" y="404902"/>
                      <a:pt x="474394" y="440071"/>
                      <a:pt x="431409" y="440071"/>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70" name="Google Shape;170;p3"/>
            <p:cNvGrpSpPr/>
            <p:nvPr/>
          </p:nvGrpSpPr>
          <p:grpSpPr>
            <a:xfrm>
              <a:off x="5757447" y="3942000"/>
              <a:ext cx="737543" cy="421469"/>
              <a:chOff x="-61374" y="3754985"/>
              <a:chExt cx="4219351" cy="2411149"/>
            </a:xfrm>
          </p:grpSpPr>
          <p:sp>
            <p:nvSpPr>
              <p:cNvPr id="171" name="Google Shape;171;p3"/>
              <p:cNvSpPr/>
              <p:nvPr/>
            </p:nvSpPr>
            <p:spPr>
              <a:xfrm>
                <a:off x="-61374" y="3855749"/>
                <a:ext cx="1845563" cy="2310385"/>
              </a:xfrm>
              <a:custGeom>
                <a:rect b="b" l="l" r="r" t="t"/>
                <a:pathLst>
                  <a:path extrusionOk="0" h="902494" w="720923">
                    <a:moveTo>
                      <a:pt x="353020" y="0"/>
                    </a:moveTo>
                    <a:cubicBezTo>
                      <a:pt x="466923" y="0"/>
                      <a:pt x="549275" y="21233"/>
                      <a:pt x="600074" y="63699"/>
                    </a:cubicBezTo>
                    <a:cubicBezTo>
                      <a:pt x="650874" y="106164"/>
                      <a:pt x="676274" y="159544"/>
                      <a:pt x="676274" y="223838"/>
                    </a:cubicBezTo>
                    <a:cubicBezTo>
                      <a:pt x="676274" y="261541"/>
                      <a:pt x="665956" y="295672"/>
                      <a:pt x="645318" y="326232"/>
                    </a:cubicBezTo>
                    <a:cubicBezTo>
                      <a:pt x="624681" y="356791"/>
                      <a:pt x="593526" y="383580"/>
                      <a:pt x="551854" y="406599"/>
                    </a:cubicBezTo>
                    <a:cubicBezTo>
                      <a:pt x="585588" y="414933"/>
                      <a:pt x="611385" y="424657"/>
                      <a:pt x="629245" y="435769"/>
                    </a:cubicBezTo>
                    <a:cubicBezTo>
                      <a:pt x="658217" y="453628"/>
                      <a:pt x="680739" y="477143"/>
                      <a:pt x="696813" y="506314"/>
                    </a:cubicBezTo>
                    <a:cubicBezTo>
                      <a:pt x="712886" y="535484"/>
                      <a:pt x="720923" y="570310"/>
                      <a:pt x="720923" y="610791"/>
                    </a:cubicBezTo>
                    <a:cubicBezTo>
                      <a:pt x="720923" y="661591"/>
                      <a:pt x="707628" y="710307"/>
                      <a:pt x="681037" y="756940"/>
                    </a:cubicBezTo>
                    <a:cubicBezTo>
                      <a:pt x="654446" y="803573"/>
                      <a:pt x="616148" y="839490"/>
                      <a:pt x="566142" y="864692"/>
                    </a:cubicBezTo>
                    <a:cubicBezTo>
                      <a:pt x="516135" y="889893"/>
                      <a:pt x="450453" y="902494"/>
                      <a:pt x="369093" y="902494"/>
                    </a:cubicBezTo>
                    <a:cubicBezTo>
                      <a:pt x="289718" y="902494"/>
                      <a:pt x="227111" y="893167"/>
                      <a:pt x="181272" y="874514"/>
                    </a:cubicBezTo>
                    <a:cubicBezTo>
                      <a:pt x="135433" y="855861"/>
                      <a:pt x="97730" y="828576"/>
                      <a:pt x="68163" y="792659"/>
                    </a:cubicBezTo>
                    <a:cubicBezTo>
                      <a:pt x="38596" y="756742"/>
                      <a:pt x="15875" y="711597"/>
                      <a:pt x="0" y="657225"/>
                    </a:cubicBezTo>
                    <a:lnTo>
                      <a:pt x="242292" y="625078"/>
                    </a:lnTo>
                    <a:cubicBezTo>
                      <a:pt x="251817" y="673894"/>
                      <a:pt x="266600" y="707728"/>
                      <a:pt x="286642" y="726579"/>
                    </a:cubicBezTo>
                    <a:cubicBezTo>
                      <a:pt x="306685" y="745431"/>
                      <a:pt x="332184" y="754856"/>
                      <a:pt x="363140" y="754856"/>
                    </a:cubicBezTo>
                    <a:cubicBezTo>
                      <a:pt x="395684" y="754856"/>
                      <a:pt x="422771" y="742950"/>
                      <a:pt x="444400" y="719138"/>
                    </a:cubicBezTo>
                    <a:cubicBezTo>
                      <a:pt x="466030" y="695325"/>
                      <a:pt x="476845" y="663575"/>
                      <a:pt x="476845" y="623888"/>
                    </a:cubicBezTo>
                    <a:cubicBezTo>
                      <a:pt x="476845" y="583407"/>
                      <a:pt x="466427" y="552053"/>
                      <a:pt x="445591" y="529828"/>
                    </a:cubicBezTo>
                    <a:cubicBezTo>
                      <a:pt x="424755" y="507603"/>
                      <a:pt x="396478" y="496491"/>
                      <a:pt x="360759" y="496491"/>
                    </a:cubicBezTo>
                    <a:cubicBezTo>
                      <a:pt x="341709" y="496491"/>
                      <a:pt x="315515" y="501253"/>
                      <a:pt x="282178" y="510778"/>
                    </a:cubicBezTo>
                    <a:lnTo>
                      <a:pt x="294679" y="337542"/>
                    </a:lnTo>
                    <a:cubicBezTo>
                      <a:pt x="308173" y="339527"/>
                      <a:pt x="318690" y="340519"/>
                      <a:pt x="326231" y="340519"/>
                    </a:cubicBezTo>
                    <a:cubicBezTo>
                      <a:pt x="357981" y="340519"/>
                      <a:pt x="384472" y="330399"/>
                      <a:pt x="405705" y="310158"/>
                    </a:cubicBezTo>
                    <a:cubicBezTo>
                      <a:pt x="426938" y="289917"/>
                      <a:pt x="437554" y="265907"/>
                      <a:pt x="437554" y="238125"/>
                    </a:cubicBezTo>
                    <a:cubicBezTo>
                      <a:pt x="437554" y="211535"/>
                      <a:pt x="429617" y="190302"/>
                      <a:pt x="413742" y="174427"/>
                    </a:cubicBezTo>
                    <a:cubicBezTo>
                      <a:pt x="397867" y="158552"/>
                      <a:pt x="376039" y="150614"/>
                      <a:pt x="348257" y="150614"/>
                    </a:cubicBezTo>
                    <a:cubicBezTo>
                      <a:pt x="319682" y="150614"/>
                      <a:pt x="296465" y="159246"/>
                      <a:pt x="278606" y="176510"/>
                    </a:cubicBezTo>
                    <a:cubicBezTo>
                      <a:pt x="260746" y="193775"/>
                      <a:pt x="248642" y="224036"/>
                      <a:pt x="242292" y="267296"/>
                    </a:cubicBezTo>
                    <a:lnTo>
                      <a:pt x="13097" y="226219"/>
                    </a:lnTo>
                    <a:cubicBezTo>
                      <a:pt x="32147" y="153194"/>
                      <a:pt x="68758" y="97235"/>
                      <a:pt x="122932" y="58341"/>
                    </a:cubicBezTo>
                    <a:cubicBezTo>
                      <a:pt x="177105" y="19447"/>
                      <a:pt x="253801" y="0"/>
                      <a:pt x="35302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t/>
                </a:r>
                <a:endParaRPr b="1" i="0" sz="9600" u="none" cap="none" strike="noStrike">
                  <a:solidFill>
                    <a:schemeClr val="dk1"/>
                  </a:solidFill>
                  <a:latin typeface="Teko"/>
                  <a:ea typeface="Teko"/>
                  <a:cs typeface="Teko"/>
                  <a:sym typeface="Teko"/>
                </a:endParaRPr>
              </a:p>
            </p:txBody>
          </p:sp>
          <p:sp>
            <p:nvSpPr>
              <p:cNvPr id="172" name="Google Shape;172;p3"/>
              <p:cNvSpPr/>
              <p:nvPr/>
            </p:nvSpPr>
            <p:spPr>
              <a:xfrm>
                <a:off x="1939480" y="3754985"/>
                <a:ext cx="2218497" cy="2410911"/>
              </a:xfrm>
              <a:custGeom>
                <a:rect b="b" l="l" r="r" t="t"/>
                <a:pathLst>
                  <a:path extrusionOk="0" h="872728" w="803076">
                    <a:moveTo>
                      <a:pt x="269676" y="197644"/>
                    </a:moveTo>
                    <a:lnTo>
                      <a:pt x="269676" y="674489"/>
                    </a:lnTo>
                    <a:lnTo>
                      <a:pt x="335756" y="674489"/>
                    </a:lnTo>
                    <a:cubicBezTo>
                      <a:pt x="392112" y="674489"/>
                      <a:pt x="432197" y="668238"/>
                      <a:pt x="456009" y="655737"/>
                    </a:cubicBezTo>
                    <a:cubicBezTo>
                      <a:pt x="479822" y="643235"/>
                      <a:pt x="498475" y="621407"/>
                      <a:pt x="511969" y="590252"/>
                    </a:cubicBezTo>
                    <a:cubicBezTo>
                      <a:pt x="525462" y="559098"/>
                      <a:pt x="532209" y="508595"/>
                      <a:pt x="532209" y="438745"/>
                    </a:cubicBezTo>
                    <a:cubicBezTo>
                      <a:pt x="532209" y="346274"/>
                      <a:pt x="517128" y="282972"/>
                      <a:pt x="486965" y="248841"/>
                    </a:cubicBezTo>
                    <a:cubicBezTo>
                      <a:pt x="456803" y="214709"/>
                      <a:pt x="406797" y="197644"/>
                      <a:pt x="336947" y="197644"/>
                    </a:cubicBezTo>
                    <a:close/>
                    <a:moveTo>
                      <a:pt x="0" y="0"/>
                    </a:moveTo>
                    <a:lnTo>
                      <a:pt x="400645" y="0"/>
                    </a:lnTo>
                    <a:cubicBezTo>
                      <a:pt x="479623" y="0"/>
                      <a:pt x="543421" y="10716"/>
                      <a:pt x="592038" y="32147"/>
                    </a:cubicBezTo>
                    <a:cubicBezTo>
                      <a:pt x="640655" y="53578"/>
                      <a:pt x="680839" y="84336"/>
                      <a:pt x="712589" y="124420"/>
                    </a:cubicBezTo>
                    <a:cubicBezTo>
                      <a:pt x="744339" y="164505"/>
                      <a:pt x="767358" y="211138"/>
                      <a:pt x="781645" y="264319"/>
                    </a:cubicBezTo>
                    <a:cubicBezTo>
                      <a:pt x="795933" y="317500"/>
                      <a:pt x="803076" y="373856"/>
                      <a:pt x="803076" y="433388"/>
                    </a:cubicBezTo>
                    <a:cubicBezTo>
                      <a:pt x="803076" y="526653"/>
                      <a:pt x="792460" y="598984"/>
                      <a:pt x="771227" y="650379"/>
                    </a:cubicBezTo>
                    <a:cubicBezTo>
                      <a:pt x="749994" y="701774"/>
                      <a:pt x="720526" y="744835"/>
                      <a:pt x="682823" y="779562"/>
                    </a:cubicBezTo>
                    <a:cubicBezTo>
                      <a:pt x="645120" y="814288"/>
                      <a:pt x="604639" y="837406"/>
                      <a:pt x="561379" y="848916"/>
                    </a:cubicBezTo>
                    <a:cubicBezTo>
                      <a:pt x="502245" y="864791"/>
                      <a:pt x="448667" y="872728"/>
                      <a:pt x="400645" y="872728"/>
                    </a:cubicBezTo>
                    <a:lnTo>
                      <a:pt x="0" y="87272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t/>
                </a:r>
                <a:endParaRPr b="1" i="0" sz="9600" u="none" cap="none" strike="noStrike">
                  <a:solidFill>
                    <a:schemeClr val="dk1"/>
                  </a:solidFill>
                  <a:latin typeface="Teko"/>
                  <a:ea typeface="Teko"/>
                  <a:cs typeface="Teko"/>
                  <a:sym typeface="Teko"/>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6" name="Shape 386"/>
        <p:cNvGrpSpPr/>
        <p:nvPr/>
      </p:nvGrpSpPr>
      <p:grpSpPr>
        <a:xfrm>
          <a:off x="0" y="0"/>
          <a:ext cx="0" cy="0"/>
          <a:chOff x="0" y="0"/>
          <a:chExt cx="0" cy="0"/>
        </a:xfrm>
      </p:grpSpPr>
      <p:sp>
        <p:nvSpPr>
          <p:cNvPr id="387" name="Google Shape;387;g243b1e19191_0_87"/>
          <p:cNvSpPr txBox="1"/>
          <p:nvPr/>
        </p:nvSpPr>
        <p:spPr>
          <a:xfrm>
            <a:off x="248700" y="385600"/>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Websites for 3D prints</a:t>
            </a:r>
            <a:endParaRPr b="0" i="0" sz="4900" u="none" cap="none" strike="noStrike">
              <a:solidFill>
                <a:schemeClr val="dk1"/>
              </a:solidFill>
              <a:latin typeface="DM Sans SemiBold"/>
              <a:ea typeface="DM Sans SemiBold"/>
              <a:cs typeface="DM Sans SemiBold"/>
              <a:sym typeface="DM Sans SemiBold"/>
            </a:endParaRPr>
          </a:p>
        </p:txBody>
      </p:sp>
      <p:pic>
        <p:nvPicPr>
          <p:cNvPr id="388" name="Google Shape;388;g243b1e19191_0_87"/>
          <p:cNvPicPr preferRelativeResize="0"/>
          <p:nvPr/>
        </p:nvPicPr>
        <p:blipFill rotWithShape="1">
          <a:blip r:embed="rId3">
            <a:alphaModFix/>
          </a:blip>
          <a:srcRect b="0" l="0" r="0" t="0"/>
          <a:stretch/>
        </p:blipFill>
        <p:spPr>
          <a:xfrm>
            <a:off x="411000" y="1843638"/>
            <a:ext cx="2838450" cy="1609725"/>
          </a:xfrm>
          <a:prstGeom prst="rect">
            <a:avLst/>
          </a:prstGeom>
          <a:noFill/>
          <a:ln>
            <a:noFill/>
          </a:ln>
        </p:spPr>
      </p:pic>
      <p:pic>
        <p:nvPicPr>
          <p:cNvPr id="389" name="Google Shape;389;g243b1e19191_0_87"/>
          <p:cNvPicPr preferRelativeResize="0"/>
          <p:nvPr/>
        </p:nvPicPr>
        <p:blipFill rotWithShape="1">
          <a:blip r:embed="rId4">
            <a:alphaModFix/>
          </a:blip>
          <a:srcRect b="0" l="0" r="0" t="0"/>
          <a:stretch/>
        </p:blipFill>
        <p:spPr>
          <a:xfrm>
            <a:off x="7249650" y="1782250"/>
            <a:ext cx="1609725" cy="1609725"/>
          </a:xfrm>
          <a:prstGeom prst="rect">
            <a:avLst/>
          </a:prstGeom>
          <a:noFill/>
          <a:ln>
            <a:noFill/>
          </a:ln>
        </p:spPr>
      </p:pic>
      <p:pic>
        <p:nvPicPr>
          <p:cNvPr id="390" name="Google Shape;390;g243b1e19191_0_87"/>
          <p:cNvPicPr preferRelativeResize="0"/>
          <p:nvPr/>
        </p:nvPicPr>
        <p:blipFill rotWithShape="1">
          <a:blip r:embed="rId5">
            <a:alphaModFix/>
          </a:blip>
          <a:srcRect b="0" l="0" r="0" t="0"/>
          <a:stretch/>
        </p:blipFill>
        <p:spPr>
          <a:xfrm>
            <a:off x="3392850" y="4424375"/>
            <a:ext cx="2762250" cy="1657350"/>
          </a:xfrm>
          <a:prstGeom prst="rect">
            <a:avLst/>
          </a:prstGeom>
          <a:noFill/>
          <a:ln>
            <a:noFill/>
          </a:ln>
        </p:spPr>
      </p:pic>
      <p:sp>
        <p:nvSpPr>
          <p:cNvPr id="391" name="Google Shape;391;g243b1e19191_0_87"/>
          <p:cNvSpPr txBox="1"/>
          <p:nvPr/>
        </p:nvSpPr>
        <p:spPr>
          <a:xfrm>
            <a:off x="302475" y="3391975"/>
            <a:ext cx="3055500" cy="45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DM Sans SemiBold"/>
                <a:ea typeface="DM Sans SemiBold"/>
                <a:cs typeface="DM Sans SemiBold"/>
                <a:sym typeface="DM Sans SemiBold"/>
              </a:rPr>
              <a:t>www.thingiverse.com</a:t>
            </a:r>
            <a:endParaRPr b="0" i="0" sz="2000" u="none" cap="none" strike="noStrike">
              <a:solidFill>
                <a:schemeClr val="dk1"/>
              </a:solidFill>
              <a:latin typeface="DM Sans SemiBold"/>
              <a:ea typeface="DM Sans SemiBold"/>
              <a:cs typeface="DM Sans SemiBold"/>
              <a:sym typeface="DM Sans SemiBold"/>
            </a:endParaRPr>
          </a:p>
        </p:txBody>
      </p:sp>
      <p:sp>
        <p:nvSpPr>
          <p:cNvPr id="392" name="Google Shape;392;g243b1e19191_0_87"/>
          <p:cNvSpPr txBox="1"/>
          <p:nvPr/>
        </p:nvSpPr>
        <p:spPr>
          <a:xfrm>
            <a:off x="6526763" y="3439150"/>
            <a:ext cx="3055500" cy="45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DM Sans SemiBold"/>
                <a:ea typeface="DM Sans SemiBold"/>
                <a:cs typeface="DM Sans SemiBold"/>
                <a:sym typeface="DM Sans SemiBold"/>
              </a:rPr>
              <a:t>www.cults3d.com</a:t>
            </a:r>
            <a:endParaRPr b="0" i="0" sz="2000" u="none" cap="none" strike="noStrike">
              <a:solidFill>
                <a:schemeClr val="dk1"/>
              </a:solidFill>
              <a:latin typeface="DM Sans SemiBold"/>
              <a:ea typeface="DM Sans SemiBold"/>
              <a:cs typeface="DM Sans SemiBold"/>
              <a:sym typeface="DM Sans SemiBold"/>
            </a:endParaRPr>
          </a:p>
        </p:txBody>
      </p:sp>
      <p:sp>
        <p:nvSpPr>
          <p:cNvPr id="393" name="Google Shape;393;g243b1e19191_0_87"/>
          <p:cNvSpPr txBox="1"/>
          <p:nvPr/>
        </p:nvSpPr>
        <p:spPr>
          <a:xfrm>
            <a:off x="3246225" y="6145450"/>
            <a:ext cx="3055500" cy="45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DM Sans SemiBold"/>
                <a:ea typeface="DM Sans SemiBold"/>
                <a:cs typeface="DM Sans SemiBold"/>
                <a:sym typeface="DM Sans SemiBold"/>
              </a:rPr>
              <a:t>www.cgtrader.com</a:t>
            </a:r>
            <a:endParaRPr b="0" i="0" sz="2000" u="none" cap="none" strike="noStrike">
              <a:solidFill>
                <a:schemeClr val="dk1"/>
              </a:solidFill>
              <a:latin typeface="DM Sans SemiBold"/>
              <a:ea typeface="DM Sans SemiBold"/>
              <a:cs typeface="DM Sans SemiBold"/>
              <a:sym typeface="DM Sans SemiBold"/>
            </a:endParaRPr>
          </a:p>
        </p:txBody>
      </p:sp>
      <p:sp>
        <p:nvSpPr>
          <p:cNvPr id="394" name="Google Shape;394;g243b1e19191_0_87"/>
          <p:cNvSpPr txBox="1"/>
          <p:nvPr/>
        </p:nvSpPr>
        <p:spPr>
          <a:xfrm>
            <a:off x="3246225" y="1782250"/>
            <a:ext cx="3686400" cy="2063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Community Driven</a:t>
            </a:r>
            <a:endParaRPr b="0" i="0" sz="1800" u="none" cap="none" strike="noStrike">
              <a:solidFill>
                <a:schemeClr val="dk1"/>
              </a:solidFill>
              <a:latin typeface="DM Sans SemiBold"/>
              <a:ea typeface="DM Sans SemiBold"/>
              <a:cs typeface="DM Sans SemiBold"/>
              <a:sym typeface="DM Sans SemiBold"/>
            </a:endParaRPr>
          </a:p>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Widely Free</a:t>
            </a:r>
            <a:endParaRPr b="0" i="0" sz="1800" u="none" cap="none" strike="noStrike">
              <a:solidFill>
                <a:schemeClr val="dk1"/>
              </a:solidFill>
              <a:latin typeface="DM Sans SemiBold"/>
              <a:ea typeface="DM Sans SemiBold"/>
              <a:cs typeface="DM Sans SemiBold"/>
              <a:sym typeface="DM Sans SemiBold"/>
            </a:endParaRPr>
          </a:p>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Modelers may sell their designs</a:t>
            </a:r>
            <a:endParaRPr b="0" i="0" sz="1800" u="none" cap="none" strike="noStrike">
              <a:solidFill>
                <a:schemeClr val="dk1"/>
              </a:solidFill>
              <a:latin typeface="DM Sans SemiBold"/>
              <a:ea typeface="DM Sans SemiBold"/>
              <a:cs typeface="DM Sans SemiBold"/>
              <a:sym typeface="DM Sans SemiBold"/>
            </a:endParaRPr>
          </a:p>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Wider user base, ranging from beginners to professionals</a:t>
            </a:r>
            <a:endParaRPr b="0" i="0" sz="1800" u="none" cap="none" strike="noStrike">
              <a:solidFill>
                <a:schemeClr val="dk1"/>
              </a:solidFill>
              <a:latin typeface="DM Sans SemiBold"/>
              <a:ea typeface="DM Sans SemiBold"/>
              <a:cs typeface="DM Sans SemiBold"/>
              <a:sym typeface="DM Sans SemiBold"/>
            </a:endParaRPr>
          </a:p>
        </p:txBody>
      </p:sp>
      <p:sp>
        <p:nvSpPr>
          <p:cNvPr id="395" name="Google Shape;395;g243b1e19191_0_87"/>
          <p:cNvSpPr txBox="1"/>
          <p:nvPr/>
        </p:nvSpPr>
        <p:spPr>
          <a:xfrm>
            <a:off x="8859375" y="1782250"/>
            <a:ext cx="3190200" cy="1732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3D Printing Marketplace</a:t>
            </a:r>
            <a:endParaRPr b="0" i="0" sz="1800" u="none" cap="none" strike="noStrike">
              <a:solidFill>
                <a:schemeClr val="dk1"/>
              </a:solidFill>
              <a:latin typeface="DM Sans SemiBold"/>
              <a:ea typeface="DM Sans SemiBold"/>
              <a:cs typeface="DM Sans SemiBold"/>
              <a:sym typeface="DM Sans SemiBold"/>
            </a:endParaRPr>
          </a:p>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Mostly paid</a:t>
            </a:r>
            <a:endParaRPr b="0" i="0" sz="1800" u="none" cap="none" strike="noStrike">
              <a:solidFill>
                <a:schemeClr val="dk1"/>
              </a:solidFill>
              <a:latin typeface="DM Sans SemiBold"/>
              <a:ea typeface="DM Sans SemiBold"/>
              <a:cs typeface="DM Sans SemiBold"/>
              <a:sym typeface="DM Sans SemiBold"/>
            </a:endParaRPr>
          </a:p>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Attracts more professional and hobbyists</a:t>
            </a:r>
            <a:endParaRPr b="0" i="0" sz="1800" u="none" cap="none" strike="noStrike">
              <a:solidFill>
                <a:schemeClr val="dk1"/>
              </a:solidFill>
              <a:latin typeface="DM Sans SemiBold"/>
              <a:ea typeface="DM Sans SemiBold"/>
              <a:cs typeface="DM Sans SemiBold"/>
              <a:sym typeface="DM Sans SemiBold"/>
            </a:endParaRPr>
          </a:p>
        </p:txBody>
      </p:sp>
      <p:sp>
        <p:nvSpPr>
          <p:cNvPr id="396" name="Google Shape;396;g243b1e19191_0_87"/>
          <p:cNvSpPr txBox="1"/>
          <p:nvPr/>
        </p:nvSpPr>
        <p:spPr>
          <a:xfrm>
            <a:off x="6155100" y="4424375"/>
            <a:ext cx="5894400" cy="2063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3D printing, gaming models, architecture models marketplace</a:t>
            </a:r>
            <a:endParaRPr b="0" i="0" sz="1800" u="none" cap="none" strike="noStrike">
              <a:solidFill>
                <a:schemeClr val="dk1"/>
              </a:solidFill>
              <a:latin typeface="DM Sans SemiBold"/>
              <a:ea typeface="DM Sans SemiBold"/>
              <a:cs typeface="DM Sans SemiBold"/>
              <a:sym typeface="DM Sans SemiBold"/>
            </a:endParaRPr>
          </a:p>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Mostly paid</a:t>
            </a:r>
            <a:endParaRPr b="0" i="0" sz="1800" u="none" cap="none" strike="noStrike">
              <a:solidFill>
                <a:schemeClr val="dk1"/>
              </a:solidFill>
              <a:latin typeface="DM Sans SemiBold"/>
              <a:ea typeface="DM Sans SemiBold"/>
              <a:cs typeface="DM Sans SemiBold"/>
              <a:sym typeface="DM Sans SemiBold"/>
            </a:endParaRPr>
          </a:p>
          <a:p>
            <a:pPr indent="-342900" lvl="0" marL="457200" marR="0" rtl="0" algn="l">
              <a:lnSpc>
                <a:spcPct val="100000"/>
              </a:lnSpc>
              <a:spcBef>
                <a:spcPts val="0"/>
              </a:spcBef>
              <a:spcAft>
                <a:spcPts val="0"/>
              </a:spcAft>
              <a:buClr>
                <a:schemeClr val="dk1"/>
              </a:buClr>
              <a:buSzPts val="1800"/>
              <a:buFont typeface="DM Sans SemiBold"/>
              <a:buChar char="●"/>
            </a:pPr>
            <a:r>
              <a:rPr b="0" i="0" lang="en-US" sz="1800" u="none" cap="none" strike="noStrike">
                <a:solidFill>
                  <a:schemeClr val="dk1"/>
                </a:solidFill>
                <a:latin typeface="DM Sans SemiBold"/>
                <a:ea typeface="DM Sans SemiBold"/>
                <a:cs typeface="DM Sans SemiBold"/>
                <a:sym typeface="DM Sans SemiBold"/>
              </a:rPr>
              <a:t>Used by Professional Modellers, Companies, Designers</a:t>
            </a:r>
            <a:endParaRPr b="0" i="0" sz="1800" u="none" cap="none" strike="noStrike">
              <a:solidFill>
                <a:schemeClr val="dk1"/>
              </a:solidFill>
              <a:latin typeface="DM Sans SemiBold"/>
              <a:ea typeface="DM Sans SemiBold"/>
              <a:cs typeface="DM Sans SemiBold"/>
              <a:sym typeface="DM Sa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1" name="Shape 401"/>
        <p:cNvGrpSpPr/>
        <p:nvPr/>
      </p:nvGrpSpPr>
      <p:grpSpPr>
        <a:xfrm>
          <a:off x="0" y="0"/>
          <a:ext cx="0" cy="0"/>
          <a:chOff x="0" y="0"/>
          <a:chExt cx="0" cy="0"/>
        </a:xfrm>
      </p:grpSpPr>
      <p:sp>
        <p:nvSpPr>
          <p:cNvPr id="402" name="Google Shape;402;g243b1e19191_0_82"/>
          <p:cNvSpPr txBox="1"/>
          <p:nvPr/>
        </p:nvSpPr>
        <p:spPr>
          <a:xfrm>
            <a:off x="206800" y="3009750"/>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Introduction to Cura’s Printing Menu</a:t>
            </a:r>
            <a:endParaRPr b="0" i="0" sz="4900" u="none" cap="none" strike="noStrike">
              <a:solidFill>
                <a:schemeClr val="dk1"/>
              </a:solidFill>
              <a:latin typeface="DM Sans SemiBold"/>
              <a:ea typeface="DM Sans SemiBold"/>
              <a:cs typeface="DM Sans SemiBold"/>
              <a:sym typeface="DM Sans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7" name="Shape 407"/>
        <p:cNvGrpSpPr/>
        <p:nvPr/>
      </p:nvGrpSpPr>
      <p:grpSpPr>
        <a:xfrm>
          <a:off x="0" y="0"/>
          <a:ext cx="0" cy="0"/>
          <a:chOff x="0" y="0"/>
          <a:chExt cx="0" cy="0"/>
        </a:xfrm>
      </p:grpSpPr>
      <p:pic>
        <p:nvPicPr>
          <p:cNvPr id="408" name="Google Shape;408;g2474402b72d_1_0"/>
          <p:cNvPicPr preferRelativeResize="0"/>
          <p:nvPr/>
        </p:nvPicPr>
        <p:blipFill rotWithShape="1">
          <a:blip r:embed="rId3">
            <a:alphaModFix/>
          </a:blip>
          <a:srcRect b="0" l="0" r="0" t="0"/>
          <a:stretch/>
        </p:blipFill>
        <p:spPr>
          <a:xfrm>
            <a:off x="187838" y="2186125"/>
            <a:ext cx="5653575" cy="4439076"/>
          </a:xfrm>
          <a:prstGeom prst="rect">
            <a:avLst/>
          </a:prstGeom>
          <a:noFill/>
          <a:ln>
            <a:noFill/>
          </a:ln>
        </p:spPr>
      </p:pic>
      <p:sp>
        <p:nvSpPr>
          <p:cNvPr id="409" name="Google Shape;409;g2474402b72d_1_0"/>
          <p:cNvSpPr txBox="1"/>
          <p:nvPr/>
        </p:nvSpPr>
        <p:spPr>
          <a:xfrm>
            <a:off x="1268700" y="696050"/>
            <a:ext cx="3254400" cy="13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DM Sans SemiBold"/>
                <a:ea typeface="DM Sans SemiBold"/>
                <a:cs typeface="DM Sans SemiBold"/>
                <a:sym typeface="DM Sans SemiBold"/>
              </a:rPr>
              <a:t>Step 1 </a:t>
            </a:r>
            <a:br>
              <a:rPr b="0" i="0" lang="en-US" sz="2000" u="none" cap="none" strike="noStrike">
                <a:solidFill>
                  <a:srgbClr val="000000"/>
                </a:solidFill>
                <a:latin typeface="DM Sans SemiBold"/>
                <a:ea typeface="DM Sans SemiBold"/>
                <a:cs typeface="DM Sans SemiBold"/>
                <a:sym typeface="DM Sans SemiBold"/>
              </a:rPr>
            </a:br>
            <a:r>
              <a:rPr b="0" i="0" lang="en-US" sz="2000" u="none" cap="none" strike="noStrike">
                <a:solidFill>
                  <a:srgbClr val="000000"/>
                </a:solidFill>
                <a:latin typeface="DM Sans SemiBold"/>
                <a:ea typeface="DM Sans SemiBold"/>
                <a:cs typeface="DM Sans SemiBold"/>
                <a:sym typeface="DM Sans SemiBold"/>
              </a:rPr>
              <a:t>Select:</a:t>
            </a:r>
            <a:br>
              <a:rPr b="0" i="0" lang="en-US" sz="2000" u="none" cap="none" strike="noStrike">
                <a:solidFill>
                  <a:srgbClr val="000000"/>
                </a:solidFill>
                <a:latin typeface="DM Sans SemiBold"/>
                <a:ea typeface="DM Sans SemiBold"/>
                <a:cs typeface="DM Sans SemiBold"/>
                <a:sym typeface="DM Sans SemiBold"/>
              </a:rPr>
            </a:br>
            <a:r>
              <a:rPr b="0" i="0" lang="en-US" sz="2000" u="none" cap="none" strike="noStrike">
                <a:solidFill>
                  <a:srgbClr val="000000"/>
                </a:solidFill>
                <a:latin typeface="DM Sans SemiBold"/>
                <a:ea typeface="DM Sans SemiBold"/>
                <a:cs typeface="DM Sans SemiBold"/>
                <a:sym typeface="DM Sans SemiBold"/>
              </a:rPr>
              <a:t>Ultimaker Printer</a:t>
            </a:r>
            <a:endParaRPr b="0" i="0" sz="2000" u="none" cap="none" strike="noStrike">
              <a:solidFill>
                <a:srgbClr val="000000"/>
              </a:solidFill>
              <a:latin typeface="DM Sans SemiBold"/>
              <a:ea typeface="DM Sans SemiBold"/>
              <a:cs typeface="DM Sans SemiBold"/>
              <a:sym typeface="DM Sans SemiBold"/>
            </a:endParaRPr>
          </a:p>
        </p:txBody>
      </p:sp>
      <p:sp>
        <p:nvSpPr>
          <p:cNvPr id="410" name="Google Shape;410;g2474402b72d_1_0"/>
          <p:cNvSpPr/>
          <p:nvPr/>
        </p:nvSpPr>
        <p:spPr>
          <a:xfrm>
            <a:off x="1052225" y="3397300"/>
            <a:ext cx="1997400" cy="211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2474402b72d_1_0"/>
          <p:cNvSpPr txBox="1"/>
          <p:nvPr/>
        </p:nvSpPr>
        <p:spPr>
          <a:xfrm>
            <a:off x="7769300" y="696050"/>
            <a:ext cx="3254400" cy="13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DM Sans SemiBold"/>
                <a:ea typeface="DM Sans SemiBold"/>
                <a:cs typeface="DM Sans SemiBold"/>
                <a:sym typeface="DM Sans SemiBold"/>
              </a:rPr>
              <a:t>Step 2 </a:t>
            </a:r>
            <a:br>
              <a:rPr b="0" i="0" lang="en-US" sz="2000" u="none" cap="none" strike="noStrike">
                <a:solidFill>
                  <a:srgbClr val="000000"/>
                </a:solidFill>
                <a:latin typeface="DM Sans SemiBold"/>
                <a:ea typeface="DM Sans SemiBold"/>
                <a:cs typeface="DM Sans SemiBold"/>
                <a:sym typeface="DM Sans SemiBold"/>
              </a:rPr>
            </a:br>
            <a:r>
              <a:rPr b="0" i="0" lang="en-US" sz="2000" u="none" cap="none" strike="noStrike">
                <a:solidFill>
                  <a:srgbClr val="000000"/>
                </a:solidFill>
                <a:latin typeface="DM Sans SemiBold"/>
                <a:ea typeface="DM Sans SemiBold"/>
                <a:cs typeface="DM Sans SemiBold"/>
                <a:sym typeface="DM Sans SemiBold"/>
              </a:rPr>
              <a:t>Select:</a:t>
            </a:r>
            <a:br>
              <a:rPr b="0" i="0" lang="en-US" sz="2000" u="none" cap="none" strike="noStrike">
                <a:solidFill>
                  <a:srgbClr val="000000"/>
                </a:solidFill>
                <a:latin typeface="DM Sans SemiBold"/>
                <a:ea typeface="DM Sans SemiBold"/>
                <a:cs typeface="DM Sans SemiBold"/>
                <a:sym typeface="DM Sans SemiBold"/>
              </a:rPr>
            </a:br>
            <a:r>
              <a:rPr b="0" i="0" lang="en-US" sz="2000" u="none" cap="none" strike="noStrike">
                <a:solidFill>
                  <a:srgbClr val="000000"/>
                </a:solidFill>
                <a:latin typeface="DM Sans SemiBold"/>
                <a:ea typeface="DM Sans SemiBold"/>
                <a:cs typeface="DM Sans SemiBold"/>
                <a:sym typeface="DM Sans SemiBold"/>
              </a:rPr>
              <a:t>Add Local Printer</a:t>
            </a:r>
            <a:endParaRPr b="0" i="0" sz="2000" u="none" cap="none" strike="noStrike">
              <a:solidFill>
                <a:srgbClr val="000000"/>
              </a:solidFill>
              <a:latin typeface="DM Sans SemiBold"/>
              <a:ea typeface="DM Sans SemiBold"/>
              <a:cs typeface="DM Sans SemiBold"/>
              <a:sym typeface="DM Sans SemiBold"/>
            </a:endParaRPr>
          </a:p>
        </p:txBody>
      </p:sp>
      <p:pic>
        <p:nvPicPr>
          <p:cNvPr id="412" name="Google Shape;412;g2474402b72d_1_0"/>
          <p:cNvPicPr preferRelativeResize="0"/>
          <p:nvPr/>
        </p:nvPicPr>
        <p:blipFill rotWithShape="1">
          <a:blip r:embed="rId4">
            <a:alphaModFix/>
          </a:blip>
          <a:srcRect b="0" l="0" r="0" t="0"/>
          <a:stretch/>
        </p:blipFill>
        <p:spPr>
          <a:xfrm>
            <a:off x="6405837" y="2192238"/>
            <a:ext cx="5591054" cy="4426850"/>
          </a:xfrm>
          <a:prstGeom prst="rect">
            <a:avLst/>
          </a:prstGeom>
          <a:noFill/>
          <a:ln>
            <a:noFill/>
          </a:ln>
        </p:spPr>
      </p:pic>
      <p:sp>
        <p:nvSpPr>
          <p:cNvPr id="413" name="Google Shape;413;g2474402b72d_1_0"/>
          <p:cNvSpPr/>
          <p:nvPr/>
        </p:nvSpPr>
        <p:spPr>
          <a:xfrm>
            <a:off x="6527450" y="6038575"/>
            <a:ext cx="1096500" cy="51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2474402b72d_1_0"/>
          <p:cNvSpPr txBox="1"/>
          <p:nvPr/>
        </p:nvSpPr>
        <p:spPr>
          <a:xfrm>
            <a:off x="3810750" y="95450"/>
            <a:ext cx="4469700" cy="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000000"/>
                </a:solidFill>
                <a:latin typeface="DM Sans SemiBold"/>
                <a:ea typeface="DM Sans SemiBold"/>
                <a:cs typeface="DM Sans SemiBold"/>
                <a:sym typeface="DM Sans SemiBold"/>
              </a:rPr>
              <a:t>Ultimaker Cura Set Up</a:t>
            </a:r>
            <a:endParaRPr b="0" i="0" sz="3100" u="none" cap="none" strike="noStrike">
              <a:solidFill>
                <a:srgbClr val="000000"/>
              </a:solidFill>
              <a:latin typeface="DM Sans SemiBold"/>
              <a:ea typeface="DM Sans SemiBold"/>
              <a:cs typeface="DM Sans SemiBold"/>
              <a:sym typeface="DM Sa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9" name="Shape 419"/>
        <p:cNvGrpSpPr/>
        <p:nvPr/>
      </p:nvGrpSpPr>
      <p:grpSpPr>
        <a:xfrm>
          <a:off x="0" y="0"/>
          <a:ext cx="0" cy="0"/>
          <a:chOff x="0" y="0"/>
          <a:chExt cx="0" cy="0"/>
        </a:xfrm>
      </p:grpSpPr>
      <p:pic>
        <p:nvPicPr>
          <p:cNvPr id="420" name="Google Shape;420;g2474402b72d_1_20"/>
          <p:cNvPicPr preferRelativeResize="0"/>
          <p:nvPr/>
        </p:nvPicPr>
        <p:blipFill rotWithShape="1">
          <a:blip r:embed="rId3">
            <a:alphaModFix/>
          </a:blip>
          <a:srcRect b="0" l="0" r="0" t="0"/>
          <a:stretch/>
        </p:blipFill>
        <p:spPr>
          <a:xfrm>
            <a:off x="347950" y="1514225"/>
            <a:ext cx="5748051" cy="4555758"/>
          </a:xfrm>
          <a:prstGeom prst="rect">
            <a:avLst/>
          </a:prstGeom>
          <a:noFill/>
          <a:ln>
            <a:noFill/>
          </a:ln>
        </p:spPr>
      </p:pic>
      <p:sp>
        <p:nvSpPr>
          <p:cNvPr id="421" name="Google Shape;421;g2474402b72d_1_20"/>
          <p:cNvSpPr txBox="1"/>
          <p:nvPr/>
        </p:nvSpPr>
        <p:spPr>
          <a:xfrm>
            <a:off x="1506150" y="137350"/>
            <a:ext cx="4113300" cy="13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DM Sans SemiBold"/>
                <a:ea typeface="DM Sans SemiBold"/>
                <a:cs typeface="DM Sans SemiBold"/>
                <a:sym typeface="DM Sans SemiBold"/>
              </a:rPr>
              <a:t>Step 3</a:t>
            </a:r>
            <a:br>
              <a:rPr b="0" i="0" lang="en-US" sz="2000" u="none" cap="none" strike="noStrike">
                <a:solidFill>
                  <a:srgbClr val="000000"/>
                </a:solidFill>
                <a:latin typeface="DM Sans SemiBold"/>
                <a:ea typeface="DM Sans SemiBold"/>
                <a:cs typeface="DM Sans SemiBold"/>
                <a:sym typeface="DM Sans SemiBold"/>
              </a:rPr>
            </a:br>
            <a:r>
              <a:rPr b="0" i="0" lang="en-US" sz="2000" u="none" cap="none" strike="noStrike">
                <a:solidFill>
                  <a:srgbClr val="000000"/>
                </a:solidFill>
                <a:latin typeface="DM Sans SemiBold"/>
                <a:ea typeface="DM Sans SemiBold"/>
                <a:cs typeface="DM Sans SemiBold"/>
                <a:sym typeface="DM Sans SemiBold"/>
              </a:rPr>
              <a:t>Select:</a:t>
            </a:r>
            <a:br>
              <a:rPr b="0" i="0" lang="en-US" sz="2000" u="none" cap="none" strike="noStrike">
                <a:solidFill>
                  <a:srgbClr val="000000"/>
                </a:solidFill>
                <a:latin typeface="DM Sans SemiBold"/>
                <a:ea typeface="DM Sans SemiBold"/>
                <a:cs typeface="DM Sans SemiBold"/>
                <a:sym typeface="DM Sans SemiBold"/>
              </a:rPr>
            </a:br>
            <a:r>
              <a:rPr b="0" i="0" lang="en-US" sz="2000" u="none" cap="none" strike="noStrike">
                <a:solidFill>
                  <a:srgbClr val="000000"/>
                </a:solidFill>
                <a:latin typeface="DM Sans SemiBold"/>
                <a:ea typeface="DM Sans SemiBold"/>
                <a:cs typeface="DM Sans SemiBold"/>
                <a:sym typeface="DM Sans SemiBold"/>
              </a:rPr>
              <a:t>“Add a non-networked printer”</a:t>
            </a:r>
            <a:endParaRPr b="0" i="0" sz="2000" u="none" cap="none" strike="noStrike">
              <a:solidFill>
                <a:srgbClr val="000000"/>
              </a:solidFill>
              <a:latin typeface="DM Sans SemiBold"/>
              <a:ea typeface="DM Sans SemiBold"/>
              <a:cs typeface="DM Sans SemiBold"/>
              <a:sym typeface="DM Sans SemiBold"/>
            </a:endParaRPr>
          </a:p>
        </p:txBody>
      </p:sp>
      <p:sp>
        <p:nvSpPr>
          <p:cNvPr id="422" name="Google Shape;422;g2474402b72d_1_20"/>
          <p:cNvSpPr/>
          <p:nvPr/>
        </p:nvSpPr>
        <p:spPr>
          <a:xfrm>
            <a:off x="556375" y="3512800"/>
            <a:ext cx="1445700" cy="43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2474402b72d_1_20"/>
          <p:cNvSpPr txBox="1"/>
          <p:nvPr/>
        </p:nvSpPr>
        <p:spPr>
          <a:xfrm>
            <a:off x="7434075" y="201425"/>
            <a:ext cx="4113300" cy="13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DM Sans SemiBold"/>
                <a:ea typeface="DM Sans SemiBold"/>
                <a:cs typeface="DM Sans SemiBold"/>
                <a:sym typeface="DM Sans SemiBold"/>
              </a:rPr>
              <a:t>Step 4</a:t>
            </a:r>
            <a:br>
              <a:rPr b="0" i="0" lang="en-US" sz="2000" u="none" cap="none" strike="noStrike">
                <a:solidFill>
                  <a:srgbClr val="000000"/>
                </a:solidFill>
                <a:latin typeface="DM Sans SemiBold"/>
                <a:ea typeface="DM Sans SemiBold"/>
                <a:cs typeface="DM Sans SemiBold"/>
                <a:sym typeface="DM Sans SemiBold"/>
              </a:rPr>
            </a:br>
            <a:r>
              <a:rPr b="0" i="0" lang="en-US" sz="2000" u="none" cap="none" strike="noStrike">
                <a:solidFill>
                  <a:srgbClr val="000000"/>
                </a:solidFill>
                <a:latin typeface="DM Sans SemiBold"/>
                <a:ea typeface="DM Sans SemiBold"/>
                <a:cs typeface="DM Sans SemiBold"/>
                <a:sym typeface="DM Sans SemiBold"/>
              </a:rPr>
              <a:t>Select:</a:t>
            </a:r>
            <a:br>
              <a:rPr b="0" i="0" lang="en-US" sz="2000" u="none" cap="none" strike="noStrike">
                <a:solidFill>
                  <a:srgbClr val="000000"/>
                </a:solidFill>
                <a:latin typeface="DM Sans SemiBold"/>
                <a:ea typeface="DM Sans SemiBold"/>
                <a:cs typeface="DM Sans SemiBold"/>
                <a:sym typeface="DM Sans SemiBold"/>
              </a:rPr>
            </a:br>
            <a:r>
              <a:rPr b="0" i="0" lang="en-US" sz="2000" u="none" cap="none" strike="noStrike">
                <a:solidFill>
                  <a:srgbClr val="000000"/>
                </a:solidFill>
                <a:latin typeface="DM Sans SemiBold"/>
                <a:ea typeface="DM Sans SemiBold"/>
                <a:cs typeface="DM Sans SemiBold"/>
                <a:sym typeface="DM Sans SemiBold"/>
              </a:rPr>
              <a:t>“Ultimaker 3 &amp; Add”</a:t>
            </a:r>
            <a:endParaRPr b="0" i="0" sz="2000" u="none" cap="none" strike="noStrike">
              <a:solidFill>
                <a:srgbClr val="000000"/>
              </a:solidFill>
              <a:latin typeface="DM Sans SemiBold"/>
              <a:ea typeface="DM Sans SemiBold"/>
              <a:cs typeface="DM Sans SemiBold"/>
              <a:sym typeface="DM Sans SemiBold"/>
            </a:endParaRPr>
          </a:p>
        </p:txBody>
      </p:sp>
      <p:pic>
        <p:nvPicPr>
          <p:cNvPr id="424" name="Google Shape;424;g2474402b72d_1_20"/>
          <p:cNvPicPr preferRelativeResize="0"/>
          <p:nvPr/>
        </p:nvPicPr>
        <p:blipFill rotWithShape="1">
          <a:blip r:embed="rId4">
            <a:alphaModFix/>
          </a:blip>
          <a:srcRect b="0" l="0" r="0" t="0"/>
          <a:stretch/>
        </p:blipFill>
        <p:spPr>
          <a:xfrm>
            <a:off x="6281150" y="1514225"/>
            <a:ext cx="5776030" cy="4555750"/>
          </a:xfrm>
          <a:prstGeom prst="rect">
            <a:avLst/>
          </a:prstGeom>
          <a:noFill/>
          <a:ln>
            <a:noFill/>
          </a:ln>
        </p:spPr>
      </p:pic>
      <p:sp>
        <p:nvSpPr>
          <p:cNvPr id="425" name="Google Shape;425;g2474402b72d_1_20"/>
          <p:cNvSpPr/>
          <p:nvPr/>
        </p:nvSpPr>
        <p:spPr>
          <a:xfrm>
            <a:off x="6541400" y="3873625"/>
            <a:ext cx="949800" cy="18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2474402b72d_1_20"/>
          <p:cNvSpPr/>
          <p:nvPr/>
        </p:nvSpPr>
        <p:spPr>
          <a:xfrm>
            <a:off x="11367150" y="5625275"/>
            <a:ext cx="593700" cy="336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1" name="Shape 431"/>
        <p:cNvGrpSpPr/>
        <p:nvPr/>
      </p:nvGrpSpPr>
      <p:grpSpPr>
        <a:xfrm>
          <a:off x="0" y="0"/>
          <a:ext cx="0" cy="0"/>
          <a:chOff x="0" y="0"/>
          <a:chExt cx="0" cy="0"/>
        </a:xfrm>
      </p:grpSpPr>
      <p:pic>
        <p:nvPicPr>
          <p:cNvPr id="432" name="Google Shape;432;g247307e77f3_0_0"/>
          <p:cNvPicPr preferRelativeResize="0"/>
          <p:nvPr/>
        </p:nvPicPr>
        <p:blipFill rotWithShape="1">
          <a:blip r:embed="rId3">
            <a:alphaModFix/>
          </a:blip>
          <a:srcRect b="0" l="0" r="0" t="0"/>
          <a:stretch/>
        </p:blipFill>
        <p:spPr>
          <a:xfrm>
            <a:off x="686775" y="864900"/>
            <a:ext cx="4733925" cy="5619750"/>
          </a:xfrm>
          <a:prstGeom prst="rect">
            <a:avLst/>
          </a:prstGeom>
          <a:noFill/>
          <a:ln>
            <a:noFill/>
          </a:ln>
        </p:spPr>
      </p:pic>
      <p:sp>
        <p:nvSpPr>
          <p:cNvPr id="433" name="Google Shape;433;g247307e77f3_0_0"/>
          <p:cNvSpPr/>
          <p:nvPr/>
        </p:nvSpPr>
        <p:spPr>
          <a:xfrm>
            <a:off x="819600" y="2855025"/>
            <a:ext cx="4557300" cy="147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4" name="Google Shape;434;g247307e77f3_0_0"/>
          <p:cNvSpPr txBox="1"/>
          <p:nvPr/>
        </p:nvSpPr>
        <p:spPr>
          <a:xfrm>
            <a:off x="6662550" y="1001750"/>
            <a:ext cx="4905900" cy="8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DM Sans SemiBold"/>
                <a:ea typeface="DM Sans SemiBold"/>
                <a:cs typeface="DM Sans SemiBold"/>
                <a:sym typeface="DM Sans SemiBold"/>
              </a:rPr>
              <a:t>Infill refers to </a:t>
            </a:r>
            <a:r>
              <a:rPr b="0" i="0" lang="en-US" sz="2200" u="none" cap="none" strike="noStrike">
                <a:solidFill>
                  <a:srgbClr val="000000"/>
                </a:solidFill>
                <a:latin typeface="DM Sans SemiBold"/>
                <a:ea typeface="DM Sans SemiBold"/>
                <a:cs typeface="DM Sans SemiBold"/>
                <a:sym typeface="DM Sans SemiBold"/>
              </a:rPr>
              <a:t>“material that fills a space or hole”</a:t>
            </a:r>
            <a:endParaRPr b="0" i="0" sz="22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ans SemiBold"/>
              <a:ea typeface="DM Sans SemiBold"/>
              <a:cs typeface="DM Sans SemiBold"/>
              <a:sym typeface="DM Sans SemiBold"/>
            </a:endParaRPr>
          </a:p>
        </p:txBody>
      </p:sp>
      <p:pic>
        <p:nvPicPr>
          <p:cNvPr id="435" name="Google Shape;435;g247307e77f3_0_0"/>
          <p:cNvPicPr preferRelativeResize="0"/>
          <p:nvPr/>
        </p:nvPicPr>
        <p:blipFill rotWithShape="1">
          <a:blip r:embed="rId4">
            <a:alphaModFix/>
          </a:blip>
          <a:srcRect b="0" l="0" r="0" t="0"/>
          <a:stretch/>
        </p:blipFill>
        <p:spPr>
          <a:xfrm>
            <a:off x="6751325" y="2539500"/>
            <a:ext cx="4077226" cy="1306125"/>
          </a:xfrm>
          <a:prstGeom prst="rect">
            <a:avLst/>
          </a:prstGeom>
          <a:noFill/>
          <a:ln>
            <a:noFill/>
          </a:ln>
        </p:spPr>
      </p:pic>
      <p:pic>
        <p:nvPicPr>
          <p:cNvPr id="436" name="Google Shape;436;g247307e77f3_0_0"/>
          <p:cNvPicPr preferRelativeResize="0"/>
          <p:nvPr/>
        </p:nvPicPr>
        <p:blipFill rotWithShape="1">
          <a:blip r:embed="rId5">
            <a:alphaModFix/>
          </a:blip>
          <a:srcRect b="0" l="0" r="0" t="0"/>
          <a:stretch/>
        </p:blipFill>
        <p:spPr>
          <a:xfrm>
            <a:off x="5790000" y="4636300"/>
            <a:ext cx="3761364" cy="1306125"/>
          </a:xfrm>
          <a:prstGeom prst="rect">
            <a:avLst/>
          </a:prstGeom>
          <a:noFill/>
          <a:ln>
            <a:noFill/>
          </a:ln>
        </p:spPr>
      </p:pic>
      <p:pic>
        <p:nvPicPr>
          <p:cNvPr id="437" name="Google Shape;437;g247307e77f3_0_0"/>
          <p:cNvPicPr preferRelativeResize="0"/>
          <p:nvPr/>
        </p:nvPicPr>
        <p:blipFill rotWithShape="1">
          <a:blip r:embed="rId6">
            <a:alphaModFix/>
          </a:blip>
          <a:srcRect b="0" l="0" r="0" t="0"/>
          <a:stretch/>
        </p:blipFill>
        <p:spPr>
          <a:xfrm>
            <a:off x="10224025" y="4636300"/>
            <a:ext cx="1555350" cy="1306125"/>
          </a:xfrm>
          <a:prstGeom prst="rect">
            <a:avLst/>
          </a:prstGeom>
          <a:noFill/>
          <a:ln>
            <a:noFill/>
          </a:ln>
        </p:spPr>
      </p:pic>
      <p:sp>
        <p:nvSpPr>
          <p:cNvPr id="438" name="Google Shape;438;g247307e77f3_0_0"/>
          <p:cNvSpPr txBox="1"/>
          <p:nvPr/>
        </p:nvSpPr>
        <p:spPr>
          <a:xfrm>
            <a:off x="4094550" y="111000"/>
            <a:ext cx="4690800" cy="60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DM Sans SemiBold"/>
                <a:ea typeface="DM Sans SemiBold"/>
                <a:cs typeface="DM Sans SemiBold"/>
                <a:sym typeface="DM Sans SemiBold"/>
              </a:rPr>
              <a:t>A Guide to Infill</a:t>
            </a:r>
            <a:endParaRPr b="0" i="0" sz="3200" u="none" cap="none" strike="noStrike">
              <a:solidFill>
                <a:srgbClr val="000000"/>
              </a:solidFill>
              <a:latin typeface="DM Sans SemiBold"/>
              <a:ea typeface="DM Sans SemiBold"/>
              <a:cs typeface="DM Sans SemiBold"/>
              <a:sym typeface="DM Sans SemiBold"/>
            </a:endParaRPr>
          </a:p>
        </p:txBody>
      </p:sp>
      <p:sp>
        <p:nvSpPr>
          <p:cNvPr id="439" name="Google Shape;439;g247307e77f3_0_0"/>
          <p:cNvSpPr txBox="1"/>
          <p:nvPr/>
        </p:nvSpPr>
        <p:spPr>
          <a:xfrm>
            <a:off x="8221127" y="2046000"/>
            <a:ext cx="1278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DM Sans SemiBold"/>
                <a:ea typeface="DM Sans SemiBold"/>
                <a:cs typeface="DM Sans SemiBold"/>
                <a:sym typeface="DM Sans SemiBold"/>
              </a:rPr>
              <a:t>Density</a:t>
            </a:r>
            <a:endParaRPr b="0" i="0" sz="1800" u="none" cap="none" strike="noStrike">
              <a:solidFill>
                <a:srgbClr val="000000"/>
              </a:solidFill>
              <a:latin typeface="Arial"/>
              <a:ea typeface="Arial"/>
              <a:cs typeface="Arial"/>
              <a:sym typeface="Arial"/>
            </a:endParaRPr>
          </a:p>
        </p:txBody>
      </p:sp>
      <p:sp>
        <p:nvSpPr>
          <p:cNvPr id="440" name="Google Shape;440;g247307e77f3_0_0"/>
          <p:cNvSpPr txBox="1"/>
          <p:nvPr/>
        </p:nvSpPr>
        <p:spPr>
          <a:xfrm>
            <a:off x="6902975" y="4113100"/>
            <a:ext cx="1370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DM Sans SemiBold"/>
                <a:ea typeface="DM Sans SemiBold"/>
                <a:cs typeface="DM Sans SemiBold"/>
                <a:sym typeface="DM Sans SemiBold"/>
              </a:rPr>
              <a:t>Pattern</a:t>
            </a:r>
            <a:endParaRPr b="0" i="0" sz="1400" u="none" cap="none" strike="noStrike">
              <a:solidFill>
                <a:srgbClr val="000000"/>
              </a:solidFill>
              <a:latin typeface="Arial"/>
              <a:ea typeface="Arial"/>
              <a:cs typeface="Arial"/>
              <a:sym typeface="Arial"/>
            </a:endParaRPr>
          </a:p>
        </p:txBody>
      </p:sp>
      <p:sp>
        <p:nvSpPr>
          <p:cNvPr id="441" name="Google Shape;441;g247307e77f3_0_0"/>
          <p:cNvSpPr txBox="1"/>
          <p:nvPr/>
        </p:nvSpPr>
        <p:spPr>
          <a:xfrm>
            <a:off x="10582450" y="4113100"/>
            <a:ext cx="838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DM Sans SemiBold"/>
                <a:ea typeface="DM Sans SemiBold"/>
                <a:cs typeface="DM Sans SemiBold"/>
                <a:sym typeface="DM Sans SemiBold"/>
              </a:rPr>
              <a:t>Shell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6" name="Shape 446"/>
        <p:cNvGrpSpPr/>
        <p:nvPr/>
      </p:nvGrpSpPr>
      <p:grpSpPr>
        <a:xfrm>
          <a:off x="0" y="0"/>
          <a:ext cx="0" cy="0"/>
          <a:chOff x="0" y="0"/>
          <a:chExt cx="0" cy="0"/>
        </a:xfrm>
      </p:grpSpPr>
      <p:pic>
        <p:nvPicPr>
          <p:cNvPr id="447" name="Google Shape;447;g247307e77f3_0_7"/>
          <p:cNvPicPr preferRelativeResize="0"/>
          <p:nvPr/>
        </p:nvPicPr>
        <p:blipFill rotWithShape="1">
          <a:blip r:embed="rId3">
            <a:alphaModFix/>
          </a:blip>
          <a:srcRect b="0" l="0" r="0" t="0"/>
          <a:stretch/>
        </p:blipFill>
        <p:spPr>
          <a:xfrm>
            <a:off x="634825" y="864050"/>
            <a:ext cx="4733925" cy="5619750"/>
          </a:xfrm>
          <a:prstGeom prst="rect">
            <a:avLst/>
          </a:prstGeom>
          <a:noFill/>
          <a:ln>
            <a:noFill/>
          </a:ln>
        </p:spPr>
      </p:pic>
      <p:sp>
        <p:nvSpPr>
          <p:cNvPr id="448" name="Google Shape;448;g247307e77f3_0_7"/>
          <p:cNvSpPr/>
          <p:nvPr/>
        </p:nvSpPr>
        <p:spPr>
          <a:xfrm>
            <a:off x="723125" y="4383975"/>
            <a:ext cx="4557300" cy="147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9" name="Google Shape;449;g247307e77f3_0_7"/>
          <p:cNvSpPr txBox="1"/>
          <p:nvPr/>
        </p:nvSpPr>
        <p:spPr>
          <a:xfrm>
            <a:off x="4094550" y="111000"/>
            <a:ext cx="4690800" cy="60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DM Sans SemiBold"/>
                <a:ea typeface="DM Sans SemiBold"/>
                <a:cs typeface="DM Sans SemiBold"/>
                <a:sym typeface="DM Sans SemiBold"/>
              </a:rPr>
              <a:t>A Guide to Supports</a:t>
            </a:r>
            <a:endParaRPr b="0" i="0" sz="3200" u="none" cap="none" strike="noStrike">
              <a:solidFill>
                <a:srgbClr val="000000"/>
              </a:solidFill>
              <a:latin typeface="DM Sans SemiBold"/>
              <a:ea typeface="DM Sans SemiBold"/>
              <a:cs typeface="DM Sans SemiBold"/>
              <a:sym typeface="DM Sans SemiBold"/>
            </a:endParaRPr>
          </a:p>
        </p:txBody>
      </p:sp>
      <p:sp>
        <p:nvSpPr>
          <p:cNvPr id="450" name="Google Shape;450;g247307e77f3_0_7"/>
          <p:cNvSpPr txBox="1"/>
          <p:nvPr/>
        </p:nvSpPr>
        <p:spPr>
          <a:xfrm>
            <a:off x="6147000" y="864050"/>
            <a:ext cx="5874300" cy="164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M Sans SemiBold"/>
                <a:ea typeface="DM Sans SemiBold"/>
                <a:cs typeface="DM Sans SemiBold"/>
                <a:sym typeface="DM Sans SemiBold"/>
              </a:rPr>
              <a:t>A </a:t>
            </a:r>
            <a:r>
              <a:rPr b="1" i="0" lang="en-US" sz="2000" u="none" cap="none" strike="noStrike">
                <a:solidFill>
                  <a:srgbClr val="000000"/>
                </a:solidFill>
                <a:latin typeface="DM Sans"/>
                <a:ea typeface="DM Sans"/>
                <a:cs typeface="DM Sans"/>
                <a:sym typeface="DM Sans"/>
              </a:rPr>
              <a:t>support structure</a:t>
            </a:r>
            <a:r>
              <a:rPr b="0" i="0" lang="en-US" sz="2000" u="none" cap="none" strike="noStrike">
                <a:solidFill>
                  <a:srgbClr val="000000"/>
                </a:solidFill>
                <a:latin typeface="DM Sans SemiBold"/>
                <a:ea typeface="DM Sans SemiBold"/>
                <a:cs typeface="DM Sans SemiBold"/>
                <a:sym typeface="DM Sans SemiBold"/>
              </a:rPr>
              <a:t> is</a:t>
            </a:r>
            <a:r>
              <a:rPr b="0" i="0" lang="en-US" sz="2000" u="none" cap="none" strike="noStrike">
                <a:solidFill>
                  <a:schemeClr val="dk1"/>
                </a:solidFill>
                <a:latin typeface="DM Sans SemiBold"/>
                <a:ea typeface="DM Sans SemiBold"/>
                <a:cs typeface="DM Sans SemiBold"/>
                <a:sym typeface="DM Sans SemiBold"/>
              </a:rPr>
              <a:t> the </a:t>
            </a:r>
            <a:endParaRPr b="0" i="0" sz="2000" u="none" cap="none" strike="noStrike">
              <a:solidFill>
                <a:schemeClr val="dk1"/>
              </a:solidFill>
              <a:latin typeface="DM Sans SemiBold"/>
              <a:ea typeface="DM Sans SemiBold"/>
              <a:cs typeface="DM Sans SemiBold"/>
              <a:sym typeface="DM Sans SemiBold"/>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DM Sans SemiBold"/>
                <a:ea typeface="DM Sans SemiBold"/>
                <a:cs typeface="DM Sans SemiBold"/>
                <a:sym typeface="DM Sans SemiBold"/>
              </a:rPr>
              <a:t>“added part that supports the overhanging structure or bridge structure when slicing the model, which needs to be removed after printing”</a:t>
            </a:r>
            <a:endParaRPr b="0" i="0" sz="2000" u="none" cap="none" strike="noStrike">
              <a:solidFill>
                <a:schemeClr val="dk1"/>
              </a:solidFill>
              <a:latin typeface="DM Sans SemiBold"/>
              <a:ea typeface="DM Sans SemiBold"/>
              <a:cs typeface="DM Sans SemiBold"/>
              <a:sym typeface="DM Sans SemiBold"/>
            </a:endParaRPr>
          </a:p>
        </p:txBody>
      </p:sp>
      <p:pic>
        <p:nvPicPr>
          <p:cNvPr id="451" name="Google Shape;451;g247307e77f3_0_7"/>
          <p:cNvPicPr preferRelativeResize="0"/>
          <p:nvPr/>
        </p:nvPicPr>
        <p:blipFill rotWithShape="1">
          <a:blip r:embed="rId4">
            <a:alphaModFix/>
          </a:blip>
          <a:srcRect b="0" l="0" r="0" t="0"/>
          <a:stretch/>
        </p:blipFill>
        <p:spPr>
          <a:xfrm>
            <a:off x="7161388" y="3123050"/>
            <a:ext cx="3845525" cy="1863050"/>
          </a:xfrm>
          <a:prstGeom prst="rect">
            <a:avLst/>
          </a:prstGeom>
          <a:noFill/>
          <a:ln>
            <a:noFill/>
          </a:ln>
        </p:spPr>
      </p:pic>
      <p:sp>
        <p:nvSpPr>
          <p:cNvPr id="452" name="Google Shape;452;g247307e77f3_0_7"/>
          <p:cNvSpPr txBox="1"/>
          <p:nvPr/>
        </p:nvSpPr>
        <p:spPr>
          <a:xfrm>
            <a:off x="6738750" y="2655350"/>
            <a:ext cx="4690800" cy="60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DM Sans SemiBold"/>
                <a:ea typeface="DM Sans SemiBold"/>
                <a:cs typeface="DM Sans SemiBold"/>
                <a:sym typeface="DM Sans SemiBold"/>
              </a:rPr>
              <a:t>Support Types</a:t>
            </a:r>
            <a:endParaRPr b="0" i="0" sz="2200" u="none" cap="none" strike="noStrike">
              <a:solidFill>
                <a:srgbClr val="000000"/>
              </a:solidFill>
              <a:latin typeface="DM Sans SemiBold"/>
              <a:ea typeface="DM Sans SemiBold"/>
              <a:cs typeface="DM Sans SemiBold"/>
              <a:sym typeface="DM Sans SemiBold"/>
            </a:endParaRPr>
          </a:p>
        </p:txBody>
      </p:sp>
      <p:sp>
        <p:nvSpPr>
          <p:cNvPr id="453" name="Google Shape;453;g247307e77f3_0_7"/>
          <p:cNvSpPr txBox="1"/>
          <p:nvPr/>
        </p:nvSpPr>
        <p:spPr>
          <a:xfrm>
            <a:off x="6049800" y="5523600"/>
            <a:ext cx="6128100" cy="1305300"/>
          </a:xfrm>
          <a:prstGeom prst="rect">
            <a:avLst/>
          </a:prstGeom>
          <a:noFill/>
          <a:ln>
            <a:noFill/>
          </a:ln>
        </p:spPr>
        <p:txBody>
          <a:bodyPr anchorCtr="0" anchor="t" bIns="91425" lIns="91425" spcFirstLastPara="1" rIns="91425" wrap="square" tIns="91425">
            <a:spAutoFit/>
          </a:bodyPr>
          <a:lstStyle/>
          <a:p>
            <a:pPr indent="-311150" lvl="0" marL="457200" marR="190500" rtl="0" algn="l">
              <a:lnSpc>
                <a:spcPct val="115000"/>
              </a:lnSpc>
              <a:spcBef>
                <a:spcPts val="0"/>
              </a:spcBef>
              <a:spcAft>
                <a:spcPts val="0"/>
              </a:spcAft>
              <a:buClr>
                <a:schemeClr val="dk1"/>
              </a:buClr>
              <a:buSzPts val="1300"/>
              <a:buFont typeface="DM Sans SemiBold"/>
              <a:buChar char="●"/>
            </a:pPr>
            <a:r>
              <a:rPr b="0" i="0" lang="en-US" sz="1300" u="none" cap="none" strike="noStrike">
                <a:solidFill>
                  <a:schemeClr val="dk1"/>
                </a:solidFill>
                <a:latin typeface="DM Sans SemiBold"/>
                <a:ea typeface="DM Sans SemiBold"/>
                <a:cs typeface="DM Sans SemiBold"/>
                <a:sym typeface="DM Sans SemiBold"/>
              </a:rPr>
              <a:t>Touching build plate: Support material is only printed from the build plate up.</a:t>
            </a:r>
            <a:endParaRPr b="0" i="0" sz="1300" u="none" cap="none" strike="noStrike">
              <a:solidFill>
                <a:schemeClr val="dk1"/>
              </a:solidFill>
              <a:latin typeface="DM Sans SemiBold"/>
              <a:ea typeface="DM Sans SemiBold"/>
              <a:cs typeface="DM Sans SemiBold"/>
              <a:sym typeface="DM Sans SemiBold"/>
            </a:endParaRPr>
          </a:p>
          <a:p>
            <a:pPr indent="-311150" lvl="0" marL="457200" marR="190500" rtl="0" algn="l">
              <a:lnSpc>
                <a:spcPct val="115000"/>
              </a:lnSpc>
              <a:spcBef>
                <a:spcPts val="0"/>
              </a:spcBef>
              <a:spcAft>
                <a:spcPts val="0"/>
              </a:spcAft>
              <a:buClr>
                <a:schemeClr val="dk1"/>
              </a:buClr>
              <a:buSzPts val="1300"/>
              <a:buFont typeface="DM Sans SemiBold"/>
              <a:buChar char="●"/>
            </a:pPr>
            <a:r>
              <a:rPr b="0" i="0" lang="en-US" sz="1300" u="none" cap="none" strike="noStrike">
                <a:solidFill>
                  <a:schemeClr val="dk1"/>
                </a:solidFill>
                <a:latin typeface="DM Sans SemiBold"/>
                <a:ea typeface="DM Sans SemiBold"/>
                <a:cs typeface="DM Sans SemiBold"/>
                <a:sym typeface="DM Sans SemiBold"/>
              </a:rPr>
              <a:t>Everywhere: Support material is printed below every part that needs support, which means that it can also be placed on or inside a model.</a:t>
            </a:r>
            <a:endParaRPr b="0" i="0" sz="1300" u="none" cap="none" strike="noStrike">
              <a:solidFill>
                <a:schemeClr val="dk1"/>
              </a:solidFill>
              <a:latin typeface="DM Sans SemiBold"/>
              <a:ea typeface="DM Sans SemiBold"/>
              <a:cs typeface="DM Sans SemiBold"/>
              <a:sym typeface="DM Sans SemiBold"/>
            </a:endParaRPr>
          </a:p>
        </p:txBody>
      </p:sp>
      <p:sp>
        <p:nvSpPr>
          <p:cNvPr id="454" name="Google Shape;454;g247307e77f3_0_7"/>
          <p:cNvSpPr txBox="1"/>
          <p:nvPr/>
        </p:nvSpPr>
        <p:spPr>
          <a:xfrm>
            <a:off x="7845450" y="5125875"/>
            <a:ext cx="2536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900"/>
              </a:spcAft>
              <a:buClr>
                <a:srgbClr val="000000"/>
              </a:buClr>
              <a:buSzPts val="2200"/>
              <a:buFont typeface="Arial"/>
              <a:buNone/>
            </a:pPr>
            <a:r>
              <a:rPr b="0" i="0" lang="en-US" sz="2200" u="none" cap="none" strike="noStrike">
                <a:solidFill>
                  <a:schemeClr val="dk1"/>
                </a:solidFill>
                <a:latin typeface="DM Sans SemiBold"/>
                <a:ea typeface="DM Sans SemiBold"/>
                <a:cs typeface="DM Sans SemiBold"/>
                <a:sym typeface="DM Sans SemiBold"/>
              </a:rPr>
              <a:t>Placement Types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9" name="Shape 459"/>
        <p:cNvGrpSpPr/>
        <p:nvPr/>
      </p:nvGrpSpPr>
      <p:grpSpPr>
        <a:xfrm>
          <a:off x="0" y="0"/>
          <a:ext cx="0" cy="0"/>
          <a:chOff x="0" y="0"/>
          <a:chExt cx="0" cy="0"/>
        </a:xfrm>
      </p:grpSpPr>
      <p:pic>
        <p:nvPicPr>
          <p:cNvPr id="460" name="Google Shape;460;g247307e77f3_0_36"/>
          <p:cNvPicPr preferRelativeResize="0"/>
          <p:nvPr/>
        </p:nvPicPr>
        <p:blipFill rotWithShape="1">
          <a:blip r:embed="rId3">
            <a:alphaModFix/>
          </a:blip>
          <a:srcRect b="0" l="0" r="0" t="0"/>
          <a:stretch/>
        </p:blipFill>
        <p:spPr>
          <a:xfrm>
            <a:off x="634825" y="864050"/>
            <a:ext cx="4733925" cy="5619750"/>
          </a:xfrm>
          <a:prstGeom prst="rect">
            <a:avLst/>
          </a:prstGeom>
          <a:noFill/>
          <a:ln>
            <a:noFill/>
          </a:ln>
        </p:spPr>
      </p:pic>
      <p:sp>
        <p:nvSpPr>
          <p:cNvPr id="461" name="Google Shape;461;g247307e77f3_0_36"/>
          <p:cNvSpPr/>
          <p:nvPr/>
        </p:nvSpPr>
        <p:spPr>
          <a:xfrm>
            <a:off x="723150" y="5898075"/>
            <a:ext cx="4557300" cy="4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62" name="Google Shape;462;g247307e77f3_0_36"/>
          <p:cNvSpPr txBox="1"/>
          <p:nvPr/>
        </p:nvSpPr>
        <p:spPr>
          <a:xfrm>
            <a:off x="4094550" y="111000"/>
            <a:ext cx="4690800" cy="60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DM Sans SemiBold"/>
                <a:ea typeface="DM Sans SemiBold"/>
                <a:cs typeface="DM Sans SemiBold"/>
                <a:sym typeface="DM Sans SemiBold"/>
              </a:rPr>
              <a:t>A Guide to Adhesion</a:t>
            </a:r>
            <a:endParaRPr b="0" i="0" sz="3200" u="none" cap="none" strike="noStrike">
              <a:solidFill>
                <a:srgbClr val="000000"/>
              </a:solidFill>
              <a:latin typeface="DM Sans SemiBold"/>
              <a:ea typeface="DM Sans SemiBold"/>
              <a:cs typeface="DM Sans SemiBold"/>
              <a:sym typeface="DM Sans SemiBold"/>
            </a:endParaRPr>
          </a:p>
        </p:txBody>
      </p:sp>
      <p:pic>
        <p:nvPicPr>
          <p:cNvPr id="463" name="Google Shape;463;g247307e77f3_0_36"/>
          <p:cNvPicPr preferRelativeResize="0"/>
          <p:nvPr/>
        </p:nvPicPr>
        <p:blipFill rotWithShape="1">
          <a:blip r:embed="rId4">
            <a:alphaModFix/>
          </a:blip>
          <a:srcRect b="0" l="0" r="0" t="0"/>
          <a:stretch/>
        </p:blipFill>
        <p:spPr>
          <a:xfrm>
            <a:off x="6156625" y="3037050"/>
            <a:ext cx="5478525" cy="2191400"/>
          </a:xfrm>
          <a:prstGeom prst="rect">
            <a:avLst/>
          </a:prstGeom>
          <a:noFill/>
          <a:ln>
            <a:noFill/>
          </a:ln>
        </p:spPr>
      </p:pic>
      <p:sp>
        <p:nvSpPr>
          <p:cNvPr id="464" name="Google Shape;464;g247307e77f3_0_36"/>
          <p:cNvSpPr txBox="1"/>
          <p:nvPr/>
        </p:nvSpPr>
        <p:spPr>
          <a:xfrm>
            <a:off x="6240138" y="1283075"/>
            <a:ext cx="5311500" cy="142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M Sans SemiBold"/>
                <a:ea typeface="DM Sans SemiBold"/>
                <a:cs typeface="DM Sans SemiBold"/>
                <a:sym typeface="DM Sans SemiBold"/>
              </a:rPr>
              <a:t>Adhesions are used to ensure your prints are stuck onto the build plate safely and prevents it from being deformed during extraction or cooling.</a:t>
            </a:r>
            <a:endParaRPr b="0" i="0" sz="2000" u="none" cap="none" strike="noStrike">
              <a:solidFill>
                <a:srgbClr val="000000"/>
              </a:solidFill>
              <a:latin typeface="DM Sans SemiBold"/>
              <a:ea typeface="DM Sans SemiBold"/>
              <a:cs typeface="DM Sans SemiBold"/>
              <a:sym typeface="DM Sans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9" name="Shape 469"/>
        <p:cNvGrpSpPr/>
        <p:nvPr/>
      </p:nvGrpSpPr>
      <p:grpSpPr>
        <a:xfrm>
          <a:off x="0" y="0"/>
          <a:ext cx="0" cy="0"/>
          <a:chOff x="0" y="0"/>
          <a:chExt cx="0" cy="0"/>
        </a:xfrm>
      </p:grpSpPr>
      <p:sp>
        <p:nvSpPr>
          <p:cNvPr id="470" name="Google Shape;470;g27ba4d50ac7_1_8"/>
          <p:cNvSpPr txBox="1"/>
          <p:nvPr/>
        </p:nvSpPr>
        <p:spPr>
          <a:xfrm>
            <a:off x="302475" y="260575"/>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Printing Application</a:t>
            </a:r>
            <a:endParaRPr b="0" i="0" sz="4900" u="none" cap="none" strike="noStrike">
              <a:solidFill>
                <a:schemeClr val="dk1"/>
              </a:solidFill>
              <a:latin typeface="DM Sans SemiBold"/>
              <a:ea typeface="DM Sans SemiBold"/>
              <a:cs typeface="DM Sans SemiBold"/>
              <a:sym typeface="DM Sans SemiBold"/>
            </a:endParaRPr>
          </a:p>
        </p:txBody>
      </p:sp>
      <p:pic>
        <p:nvPicPr>
          <p:cNvPr id="471" name="Google Shape;471;g27ba4d50ac7_1_8"/>
          <p:cNvPicPr preferRelativeResize="0"/>
          <p:nvPr/>
        </p:nvPicPr>
        <p:blipFill rotWithShape="1">
          <a:blip r:embed="rId3">
            <a:alphaModFix/>
          </a:blip>
          <a:srcRect b="0" l="0" r="0" t="0"/>
          <a:stretch/>
        </p:blipFill>
        <p:spPr>
          <a:xfrm>
            <a:off x="2101650" y="1775250"/>
            <a:ext cx="8096250" cy="3981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6" name="Shape 476"/>
        <p:cNvGrpSpPr/>
        <p:nvPr/>
      </p:nvGrpSpPr>
      <p:grpSpPr>
        <a:xfrm>
          <a:off x="0" y="0"/>
          <a:ext cx="0" cy="0"/>
          <a:chOff x="0" y="0"/>
          <a:chExt cx="0" cy="0"/>
        </a:xfrm>
      </p:grpSpPr>
      <p:sp>
        <p:nvSpPr>
          <p:cNvPr id="477" name="Google Shape;477;g27d12a5542c_0_16"/>
          <p:cNvSpPr txBox="1"/>
          <p:nvPr/>
        </p:nvSpPr>
        <p:spPr>
          <a:xfrm>
            <a:off x="302475" y="260575"/>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Do’s and Dont’s During Printing</a:t>
            </a:r>
            <a:endParaRPr b="0" i="0" sz="4900" u="none" cap="none" strike="noStrike">
              <a:solidFill>
                <a:schemeClr val="dk1"/>
              </a:solidFill>
              <a:latin typeface="DM Sans SemiBold"/>
              <a:ea typeface="DM Sans SemiBold"/>
              <a:cs typeface="DM Sans SemiBold"/>
              <a:sym typeface="DM Sans SemiBold"/>
            </a:endParaRPr>
          </a:p>
        </p:txBody>
      </p:sp>
      <p:sp>
        <p:nvSpPr>
          <p:cNvPr id="478" name="Google Shape;478;g27d12a5542c_0_16"/>
          <p:cNvSpPr txBox="1"/>
          <p:nvPr/>
        </p:nvSpPr>
        <p:spPr>
          <a:xfrm>
            <a:off x="1035750" y="1417425"/>
            <a:ext cx="4088100" cy="421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100"/>
              <a:buFont typeface="Arial"/>
              <a:buNone/>
            </a:pPr>
            <a:r>
              <a:rPr b="0" i="0" lang="en-US" sz="4100" u="sng" cap="none" strike="noStrike">
                <a:solidFill>
                  <a:schemeClr val="dk1"/>
                </a:solidFill>
                <a:latin typeface="DM Sans SemiBold"/>
                <a:ea typeface="DM Sans SemiBold"/>
                <a:cs typeface="DM Sans SemiBold"/>
                <a:sym typeface="DM Sans SemiBold"/>
              </a:rPr>
              <a:t>Do’s </a:t>
            </a:r>
            <a:endParaRPr b="0" i="0" sz="4100" u="sng" cap="none" strike="noStrike">
              <a:solidFill>
                <a:schemeClr val="dk1"/>
              </a:solidFill>
              <a:latin typeface="DM Sans SemiBold"/>
              <a:ea typeface="DM Sans SemiBold"/>
              <a:cs typeface="DM Sans SemiBold"/>
              <a:sym typeface="DM Sans SemiBold"/>
            </a:endParaRPr>
          </a:p>
          <a:p>
            <a:pPr indent="-387350" lvl="0" marL="457200" marR="0" rtl="0" algn="l">
              <a:lnSpc>
                <a:spcPct val="100000"/>
              </a:lnSpc>
              <a:spcBef>
                <a:spcPts val="0"/>
              </a:spcBef>
              <a:spcAft>
                <a:spcPts val="0"/>
              </a:spcAft>
              <a:buClr>
                <a:schemeClr val="dk1"/>
              </a:buClr>
              <a:buSzPts val="2500"/>
              <a:buFont typeface="DM Sans SemiBold"/>
              <a:buAutoNum type="arabicPeriod"/>
            </a:pPr>
            <a:r>
              <a:rPr b="0" i="0" lang="en-US" sz="2500" u="none" cap="none" strike="noStrike">
                <a:solidFill>
                  <a:schemeClr val="dk1"/>
                </a:solidFill>
                <a:latin typeface="DM Sans SemiBold"/>
                <a:ea typeface="DM Sans SemiBold"/>
                <a:cs typeface="DM Sans SemiBold"/>
                <a:sym typeface="DM Sans SemiBold"/>
              </a:rPr>
              <a:t>Understand the printer’s tolerance</a:t>
            </a:r>
            <a:endParaRPr b="0" i="0" sz="2500" u="none" cap="none" strike="noStrike">
              <a:solidFill>
                <a:schemeClr val="dk1"/>
              </a:solidFill>
              <a:latin typeface="DM Sans SemiBold"/>
              <a:ea typeface="DM Sans SemiBold"/>
              <a:cs typeface="DM Sans SemiBold"/>
              <a:sym typeface="DM Sans SemiBold"/>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DM Sans SemiBold"/>
              <a:ea typeface="DM Sans SemiBold"/>
              <a:cs typeface="DM Sans SemiBold"/>
              <a:sym typeface="DM Sans SemiBold"/>
            </a:endParaRPr>
          </a:p>
          <a:p>
            <a:pPr indent="-387350" lvl="0" marL="457200" marR="0" rtl="0" algn="l">
              <a:lnSpc>
                <a:spcPct val="100000"/>
              </a:lnSpc>
              <a:spcBef>
                <a:spcPts val="0"/>
              </a:spcBef>
              <a:spcAft>
                <a:spcPts val="0"/>
              </a:spcAft>
              <a:buClr>
                <a:schemeClr val="dk1"/>
              </a:buClr>
              <a:buSzPts val="2500"/>
              <a:buFont typeface="DM Sans SemiBold"/>
              <a:buAutoNum type="arabicPeriod"/>
            </a:pPr>
            <a:r>
              <a:rPr b="0" i="0" lang="en-US" sz="2500" u="none" cap="none" strike="noStrike">
                <a:solidFill>
                  <a:schemeClr val="dk1"/>
                </a:solidFill>
                <a:latin typeface="DM Sans SemiBold"/>
                <a:ea typeface="DM Sans SemiBold"/>
                <a:cs typeface="DM Sans SemiBold"/>
                <a:sym typeface="DM Sans SemiBold"/>
              </a:rPr>
              <a:t>Calibrate and check your printer’s settings</a:t>
            </a:r>
            <a:endParaRPr b="0" i="0" sz="2500" u="none" cap="none" strike="noStrike">
              <a:solidFill>
                <a:schemeClr val="dk1"/>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DM Sans SemiBold"/>
              <a:ea typeface="DM Sans SemiBold"/>
              <a:cs typeface="DM Sans SemiBold"/>
              <a:sym typeface="DM Sans SemiBold"/>
            </a:endParaRPr>
          </a:p>
          <a:p>
            <a:pPr indent="-387350" lvl="0" marL="457200" marR="0" rtl="0" algn="l">
              <a:lnSpc>
                <a:spcPct val="100000"/>
              </a:lnSpc>
              <a:spcBef>
                <a:spcPts val="0"/>
              </a:spcBef>
              <a:spcAft>
                <a:spcPts val="0"/>
              </a:spcAft>
              <a:buClr>
                <a:schemeClr val="dk1"/>
              </a:buClr>
              <a:buSzPts val="2500"/>
              <a:buFont typeface="DM Sans SemiBold"/>
              <a:buAutoNum type="arabicPeriod"/>
            </a:pPr>
            <a:r>
              <a:rPr b="0" i="0" lang="en-US" sz="2500" u="none" cap="none" strike="noStrike">
                <a:solidFill>
                  <a:schemeClr val="dk1"/>
                </a:solidFill>
                <a:latin typeface="DM Sans SemiBold"/>
                <a:ea typeface="DM Sans SemiBold"/>
                <a:cs typeface="DM Sans SemiBold"/>
                <a:sym typeface="DM Sans SemiBold"/>
              </a:rPr>
              <a:t>Check the print’s clearances and tolerances</a:t>
            </a:r>
            <a:endParaRPr b="0" i="0" sz="2500" u="none" cap="none" strike="noStrike">
              <a:solidFill>
                <a:schemeClr val="dk1"/>
              </a:solidFill>
              <a:latin typeface="DM Sans SemiBold"/>
              <a:ea typeface="DM Sans SemiBold"/>
              <a:cs typeface="DM Sans SemiBold"/>
              <a:sym typeface="DM Sans SemiBold"/>
            </a:endParaRPr>
          </a:p>
        </p:txBody>
      </p:sp>
      <p:sp>
        <p:nvSpPr>
          <p:cNvPr id="479" name="Google Shape;479;g27d12a5542c_0_16"/>
          <p:cNvSpPr txBox="1"/>
          <p:nvPr/>
        </p:nvSpPr>
        <p:spPr>
          <a:xfrm>
            <a:off x="6837975" y="1417425"/>
            <a:ext cx="4088100" cy="421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100"/>
              <a:buFont typeface="Arial"/>
              <a:buNone/>
            </a:pPr>
            <a:r>
              <a:rPr b="0" i="0" lang="en-US" sz="4100" u="sng" cap="none" strike="noStrike">
                <a:solidFill>
                  <a:schemeClr val="dk1"/>
                </a:solidFill>
                <a:latin typeface="DM Sans SemiBold"/>
                <a:ea typeface="DM Sans SemiBold"/>
                <a:cs typeface="DM Sans SemiBold"/>
                <a:sym typeface="DM Sans SemiBold"/>
              </a:rPr>
              <a:t>Dont’s </a:t>
            </a:r>
            <a:endParaRPr b="0" i="0" sz="4100" u="sng" cap="none" strike="noStrike">
              <a:solidFill>
                <a:schemeClr val="dk1"/>
              </a:solidFill>
              <a:latin typeface="DM Sans SemiBold"/>
              <a:ea typeface="DM Sans SemiBold"/>
              <a:cs typeface="DM Sans SemiBold"/>
              <a:sym typeface="DM Sans SemiBold"/>
            </a:endParaRPr>
          </a:p>
          <a:p>
            <a:pPr indent="-387350" lvl="0" marL="457200" marR="0" rtl="0" algn="l">
              <a:lnSpc>
                <a:spcPct val="100000"/>
              </a:lnSpc>
              <a:spcBef>
                <a:spcPts val="0"/>
              </a:spcBef>
              <a:spcAft>
                <a:spcPts val="0"/>
              </a:spcAft>
              <a:buClr>
                <a:schemeClr val="dk1"/>
              </a:buClr>
              <a:buSzPts val="2500"/>
              <a:buFont typeface="DM Sans SemiBold"/>
              <a:buAutoNum type="arabicPeriod"/>
            </a:pPr>
            <a:r>
              <a:rPr b="0" i="0" lang="en-US" sz="2500" u="none" cap="none" strike="noStrike">
                <a:solidFill>
                  <a:schemeClr val="dk1"/>
                </a:solidFill>
                <a:latin typeface="DM Sans SemiBold"/>
                <a:ea typeface="DM Sans SemiBold"/>
                <a:cs typeface="DM Sans SemiBold"/>
                <a:sym typeface="DM Sans SemiBold"/>
              </a:rPr>
              <a:t>Print your prints in the wrong direction</a:t>
            </a:r>
            <a:endParaRPr b="0" i="0" sz="2500" u="none" cap="none" strike="noStrike">
              <a:solidFill>
                <a:schemeClr val="dk1"/>
              </a:solidFill>
              <a:latin typeface="DM Sans SemiBold"/>
              <a:ea typeface="DM Sans SemiBold"/>
              <a:cs typeface="DM Sans SemiBold"/>
              <a:sym typeface="DM Sans SemiBold"/>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DM Sans SemiBold"/>
              <a:ea typeface="DM Sans SemiBold"/>
              <a:cs typeface="DM Sans SemiBold"/>
              <a:sym typeface="DM Sans SemiBold"/>
            </a:endParaRPr>
          </a:p>
          <a:p>
            <a:pPr indent="-387350" lvl="0" marL="457200" marR="0" rtl="0" algn="l">
              <a:lnSpc>
                <a:spcPct val="100000"/>
              </a:lnSpc>
              <a:spcBef>
                <a:spcPts val="0"/>
              </a:spcBef>
              <a:spcAft>
                <a:spcPts val="0"/>
              </a:spcAft>
              <a:buClr>
                <a:schemeClr val="dk1"/>
              </a:buClr>
              <a:buSzPts val="2500"/>
              <a:buFont typeface="DM Sans SemiBold"/>
              <a:buAutoNum type="arabicPeriod"/>
            </a:pPr>
            <a:r>
              <a:rPr b="0" i="0" lang="en-US" sz="2500" u="none" cap="none" strike="noStrike">
                <a:solidFill>
                  <a:schemeClr val="dk1"/>
                </a:solidFill>
                <a:latin typeface="DM Sans SemiBold"/>
                <a:ea typeface="DM Sans SemiBold"/>
                <a:cs typeface="DM Sans SemiBold"/>
                <a:sym typeface="DM Sans SemiBold"/>
              </a:rPr>
              <a:t>Design prints that are not suitable to be printed by the printer</a:t>
            </a:r>
            <a:endParaRPr b="0" i="0" sz="2500" u="none" cap="none" strike="noStrike">
              <a:solidFill>
                <a:schemeClr val="dk1"/>
              </a:solidFill>
              <a:latin typeface="DM Sans SemiBold"/>
              <a:ea typeface="DM Sans SemiBold"/>
              <a:cs typeface="DM Sans SemiBold"/>
              <a:sym typeface="DM Sans SemiBold"/>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DM Sans SemiBold"/>
              <a:ea typeface="DM Sans SemiBold"/>
              <a:cs typeface="DM Sans SemiBold"/>
              <a:sym typeface="DM Sans SemiBold"/>
            </a:endParaRPr>
          </a:p>
          <a:p>
            <a:pPr indent="-387350" lvl="0" marL="457200" marR="0" rtl="0" algn="l">
              <a:lnSpc>
                <a:spcPct val="100000"/>
              </a:lnSpc>
              <a:spcBef>
                <a:spcPts val="0"/>
              </a:spcBef>
              <a:spcAft>
                <a:spcPts val="0"/>
              </a:spcAft>
              <a:buClr>
                <a:schemeClr val="dk1"/>
              </a:buClr>
              <a:buSzPts val="2500"/>
              <a:buFont typeface="DM Sans SemiBold"/>
              <a:buAutoNum type="arabicPeriod"/>
            </a:pPr>
            <a:r>
              <a:rPr b="0" i="0" lang="en-US" sz="2500" u="none" cap="none" strike="noStrike">
                <a:solidFill>
                  <a:schemeClr val="dk1"/>
                </a:solidFill>
                <a:latin typeface="DM Sans SemiBold"/>
                <a:ea typeface="DM Sans SemiBold"/>
                <a:cs typeface="DM Sans SemiBold"/>
                <a:sym typeface="DM Sans SemiBold"/>
              </a:rPr>
              <a:t>Forget printer maintenances</a:t>
            </a:r>
            <a:endParaRPr b="0" i="0" sz="2500" u="none" cap="none" strike="noStrike">
              <a:solidFill>
                <a:schemeClr val="dk1"/>
              </a:solidFill>
              <a:latin typeface="DM Sans SemiBold"/>
              <a:ea typeface="DM Sans SemiBold"/>
              <a:cs typeface="DM Sans SemiBold"/>
              <a:sym typeface="DM Sans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4" name="Shape 484"/>
        <p:cNvGrpSpPr/>
        <p:nvPr/>
      </p:nvGrpSpPr>
      <p:grpSpPr>
        <a:xfrm>
          <a:off x="0" y="0"/>
          <a:ext cx="0" cy="0"/>
          <a:chOff x="0" y="0"/>
          <a:chExt cx="0" cy="0"/>
        </a:xfrm>
      </p:grpSpPr>
      <p:sp>
        <p:nvSpPr>
          <p:cNvPr id="485" name="Google Shape;485;g243b1e19191_0_63"/>
          <p:cNvSpPr txBox="1"/>
          <p:nvPr/>
        </p:nvSpPr>
        <p:spPr>
          <a:xfrm>
            <a:off x="302475" y="122675"/>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Thank you for joining us today!</a:t>
            </a:r>
            <a:endParaRPr b="0" i="0" sz="4900" u="none" cap="none" strike="noStrike">
              <a:solidFill>
                <a:schemeClr val="dk1"/>
              </a:solidFill>
              <a:latin typeface="DM Sans SemiBold"/>
              <a:ea typeface="DM Sans SemiBold"/>
              <a:cs typeface="DM Sans SemiBold"/>
              <a:sym typeface="DM Sans SemiBold"/>
            </a:endParaRPr>
          </a:p>
        </p:txBody>
      </p:sp>
      <p:sp>
        <p:nvSpPr>
          <p:cNvPr id="486" name="Google Shape;486;g243b1e19191_0_63"/>
          <p:cNvSpPr txBox="1"/>
          <p:nvPr/>
        </p:nvSpPr>
        <p:spPr>
          <a:xfrm>
            <a:off x="4187900" y="3152375"/>
            <a:ext cx="7214100" cy="102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100" u="none" cap="none" strike="noStrike">
                <a:solidFill>
                  <a:schemeClr val="dk1"/>
                </a:solidFill>
                <a:latin typeface="DM Sans SemiBold"/>
                <a:ea typeface="DM Sans SemiBold"/>
                <a:cs typeface="DM Sans SemiBold"/>
                <a:sym typeface="DM Sans SemiBold"/>
              </a:rPr>
              <a:t>submit your feedback and your design in the link!</a:t>
            </a:r>
            <a:endParaRPr b="0" i="0" sz="3100" u="none" cap="none" strike="noStrike">
              <a:solidFill>
                <a:schemeClr val="dk1"/>
              </a:solidFill>
              <a:latin typeface="DM Sans SemiBold"/>
              <a:ea typeface="DM Sans SemiBold"/>
              <a:cs typeface="DM Sans SemiBold"/>
              <a:sym typeface="DM Sans SemiBold"/>
            </a:endParaRPr>
          </a:p>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DM Sans SemiBold"/>
              <a:ea typeface="DM Sans SemiBold"/>
              <a:cs typeface="DM Sans SemiBold"/>
              <a:sym typeface="DM Sans SemiBold"/>
            </a:endParaRPr>
          </a:p>
        </p:txBody>
      </p:sp>
      <p:sp>
        <p:nvSpPr>
          <p:cNvPr id="487" name="Google Shape;487;g243b1e19191_0_63"/>
          <p:cNvSpPr txBox="1"/>
          <p:nvPr/>
        </p:nvSpPr>
        <p:spPr>
          <a:xfrm>
            <a:off x="1833150" y="6070325"/>
            <a:ext cx="3165000" cy="44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DM Sans SemiBold"/>
                <a:ea typeface="DM Sans SemiBold"/>
                <a:cs typeface="DM Sans SemiBold"/>
                <a:sym typeface="DM Sans SemiBold"/>
              </a:rPr>
              <a:t>SunwayRobotics</a:t>
            </a:r>
            <a:endParaRPr b="0" i="0" sz="2100" u="none" cap="none" strike="noStrike">
              <a:solidFill>
                <a:schemeClr val="dk1"/>
              </a:solidFill>
              <a:latin typeface="DM Sans SemiBold"/>
              <a:ea typeface="DM Sans SemiBold"/>
              <a:cs typeface="DM Sans SemiBold"/>
              <a:sym typeface="DM Sans SemiBold"/>
            </a:endParaRPr>
          </a:p>
        </p:txBody>
      </p:sp>
      <p:sp>
        <p:nvSpPr>
          <p:cNvPr id="488" name="Google Shape;488;g243b1e19191_0_63"/>
          <p:cNvSpPr txBox="1"/>
          <p:nvPr/>
        </p:nvSpPr>
        <p:spPr>
          <a:xfrm>
            <a:off x="6853200" y="6070325"/>
            <a:ext cx="4590900" cy="443100"/>
          </a:xfrm>
          <a:prstGeom prst="rect">
            <a:avLst/>
          </a:prstGeom>
          <a:noFill/>
          <a:ln>
            <a:noFill/>
          </a:ln>
        </p:spPr>
        <p:txBody>
          <a:bodyPr anchorCtr="0" anchor="t" bIns="91425" lIns="91425" spcFirstLastPara="1" rIns="91425" wrap="square" tIns="91425">
            <a:noAutofit/>
          </a:bodyPr>
          <a:lstStyle/>
          <a:p>
            <a:pPr indent="0" lvl="0" marL="0" marR="0" rtl="0" algn="ctr">
              <a:lnSpc>
                <a:spcPct val="142857"/>
              </a:lnSpc>
              <a:spcBef>
                <a:spcPts val="0"/>
              </a:spcBef>
              <a:spcAft>
                <a:spcPts val="0"/>
              </a:spcAft>
              <a:buClr>
                <a:schemeClr val="dk1"/>
              </a:buClr>
              <a:buSzPts val="1100"/>
              <a:buFont typeface="Arial"/>
              <a:buNone/>
            </a:pPr>
            <a:r>
              <a:rPr b="0" i="0" lang="en-US" sz="2100" u="none" cap="none" strike="noStrike">
                <a:solidFill>
                  <a:schemeClr val="dk1"/>
                </a:solidFill>
                <a:latin typeface="DM Sans SemiBold"/>
                <a:ea typeface="DM Sans SemiBold"/>
                <a:cs typeface="DM Sans SemiBold"/>
                <a:sym typeface="DM Sans SemiBold"/>
              </a:rPr>
              <a:t>sunwayroboticsclub@gmail.com</a:t>
            </a:r>
            <a:endParaRPr b="0" i="0" sz="2100" u="none" cap="none" strike="noStrike">
              <a:solidFill>
                <a:schemeClr val="dk1"/>
              </a:solidFill>
              <a:latin typeface="DM Sans SemiBold"/>
              <a:ea typeface="DM Sans SemiBold"/>
              <a:cs typeface="DM Sans SemiBold"/>
              <a:sym typeface="DM Sans SemiBold"/>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highlight>
                <a:srgbClr val="18253A"/>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DM Sans SemiBold"/>
              <a:ea typeface="DM Sans SemiBold"/>
              <a:cs typeface="DM Sans SemiBold"/>
              <a:sym typeface="DM Sans SemiBold"/>
            </a:endParaRPr>
          </a:p>
        </p:txBody>
      </p:sp>
      <p:pic>
        <p:nvPicPr>
          <p:cNvPr id="489" name="Google Shape;489;g243b1e19191_0_63"/>
          <p:cNvPicPr preferRelativeResize="0"/>
          <p:nvPr/>
        </p:nvPicPr>
        <p:blipFill rotWithShape="1">
          <a:blip r:embed="rId3">
            <a:alphaModFix/>
          </a:blip>
          <a:srcRect b="0" l="0" r="0" t="0"/>
          <a:stretch/>
        </p:blipFill>
        <p:spPr>
          <a:xfrm>
            <a:off x="6308750" y="6142300"/>
            <a:ext cx="649201" cy="486874"/>
          </a:xfrm>
          <a:prstGeom prst="rect">
            <a:avLst/>
          </a:prstGeom>
          <a:noFill/>
          <a:ln>
            <a:noFill/>
          </a:ln>
        </p:spPr>
      </p:pic>
      <p:pic>
        <p:nvPicPr>
          <p:cNvPr id="490" name="Google Shape;490;g243b1e19191_0_63"/>
          <p:cNvPicPr preferRelativeResize="0"/>
          <p:nvPr/>
        </p:nvPicPr>
        <p:blipFill rotWithShape="1">
          <a:blip r:embed="rId4">
            <a:alphaModFix/>
          </a:blip>
          <a:srcRect b="0" l="0" r="0" t="0"/>
          <a:stretch/>
        </p:blipFill>
        <p:spPr>
          <a:xfrm>
            <a:off x="1756325" y="6120325"/>
            <a:ext cx="530826" cy="530826"/>
          </a:xfrm>
          <a:prstGeom prst="rect">
            <a:avLst/>
          </a:prstGeom>
          <a:noFill/>
          <a:ln>
            <a:noFill/>
          </a:ln>
        </p:spPr>
      </p:pic>
      <p:pic>
        <p:nvPicPr>
          <p:cNvPr id="491" name="Google Shape;491;g243b1e19191_0_63"/>
          <p:cNvPicPr preferRelativeResize="0"/>
          <p:nvPr/>
        </p:nvPicPr>
        <p:blipFill rotWithShape="1">
          <a:blip r:embed="rId5">
            <a:alphaModFix/>
          </a:blip>
          <a:srcRect b="0" l="0" r="0" t="0"/>
          <a:stretch/>
        </p:blipFill>
        <p:spPr>
          <a:xfrm>
            <a:off x="922025" y="1729087"/>
            <a:ext cx="3399825" cy="339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7" name="Shape 177"/>
        <p:cNvGrpSpPr/>
        <p:nvPr/>
      </p:nvGrpSpPr>
      <p:grpSpPr>
        <a:xfrm>
          <a:off x="0" y="0"/>
          <a:ext cx="0" cy="0"/>
          <a:chOff x="0" y="0"/>
          <a:chExt cx="0" cy="0"/>
        </a:xfrm>
      </p:grpSpPr>
      <p:sp>
        <p:nvSpPr>
          <p:cNvPr id="178" name="Google Shape;178;g27ac1747274_0_98"/>
          <p:cNvSpPr txBox="1"/>
          <p:nvPr/>
        </p:nvSpPr>
        <p:spPr>
          <a:xfrm>
            <a:off x="323425" y="65050"/>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Tinkercad Setup</a:t>
            </a:r>
            <a:endParaRPr b="0" i="0" sz="4900" u="none" cap="none" strike="noStrike">
              <a:solidFill>
                <a:schemeClr val="dk1"/>
              </a:solidFill>
              <a:latin typeface="DM Sans SemiBold"/>
              <a:ea typeface="DM Sans SemiBold"/>
              <a:cs typeface="DM Sans SemiBold"/>
              <a:sym typeface="DM Sans SemiBold"/>
            </a:endParaRPr>
          </a:p>
        </p:txBody>
      </p:sp>
      <p:pic>
        <p:nvPicPr>
          <p:cNvPr id="179" name="Google Shape;179;g27ac1747274_0_98"/>
          <p:cNvPicPr preferRelativeResize="0"/>
          <p:nvPr/>
        </p:nvPicPr>
        <p:blipFill rotWithShape="1">
          <a:blip r:embed="rId3">
            <a:alphaModFix/>
          </a:blip>
          <a:srcRect b="0" l="0" r="0" t="0"/>
          <a:stretch/>
        </p:blipFill>
        <p:spPr>
          <a:xfrm>
            <a:off x="1462850" y="1924075"/>
            <a:ext cx="9266301" cy="4509125"/>
          </a:xfrm>
          <a:prstGeom prst="rect">
            <a:avLst/>
          </a:prstGeom>
          <a:noFill/>
          <a:ln>
            <a:noFill/>
          </a:ln>
        </p:spPr>
      </p:pic>
      <p:sp>
        <p:nvSpPr>
          <p:cNvPr id="180" name="Google Shape;180;g27ac1747274_0_98"/>
          <p:cNvSpPr txBox="1"/>
          <p:nvPr/>
        </p:nvSpPr>
        <p:spPr>
          <a:xfrm>
            <a:off x="2253150" y="1120500"/>
            <a:ext cx="7685700" cy="67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DM Sans SemiBold"/>
                <a:ea typeface="DM Sans SemiBold"/>
                <a:cs typeface="DM Sans SemiBold"/>
                <a:sym typeface="DM Sans SemiBold"/>
              </a:rPr>
              <a:t>www.tinkercad.com</a:t>
            </a:r>
            <a:endParaRPr b="0" i="0" sz="2900" u="none" cap="none" strike="noStrike">
              <a:solidFill>
                <a:schemeClr val="dk1"/>
              </a:solidFill>
              <a:latin typeface="DM Sans SemiBold"/>
              <a:ea typeface="DM Sans SemiBold"/>
              <a:cs typeface="DM Sans SemiBold"/>
              <a:sym typeface="DM Sa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5" name="Shape 185"/>
        <p:cNvGrpSpPr/>
        <p:nvPr/>
      </p:nvGrpSpPr>
      <p:grpSpPr>
        <a:xfrm>
          <a:off x="0" y="0"/>
          <a:ext cx="0" cy="0"/>
          <a:chOff x="0" y="0"/>
          <a:chExt cx="0" cy="0"/>
        </a:xfrm>
      </p:grpSpPr>
      <p:sp>
        <p:nvSpPr>
          <p:cNvPr id="186" name="Google Shape;186;g27d12a5542c_0_44"/>
          <p:cNvSpPr txBox="1"/>
          <p:nvPr/>
        </p:nvSpPr>
        <p:spPr>
          <a:xfrm>
            <a:off x="302475" y="260575"/>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Sign Up in Tinkercad</a:t>
            </a:r>
            <a:endParaRPr b="0" i="0" sz="4900" u="none" cap="none" strike="noStrike">
              <a:solidFill>
                <a:schemeClr val="dk1"/>
              </a:solidFill>
              <a:latin typeface="DM Sans SemiBold"/>
              <a:ea typeface="DM Sans SemiBold"/>
              <a:cs typeface="DM Sans SemiBold"/>
              <a:sym typeface="DM Sans SemiBold"/>
            </a:endParaRPr>
          </a:p>
        </p:txBody>
      </p:sp>
      <p:pic>
        <p:nvPicPr>
          <p:cNvPr id="187" name="Google Shape;187;g27d12a5542c_0_44"/>
          <p:cNvPicPr preferRelativeResize="0"/>
          <p:nvPr/>
        </p:nvPicPr>
        <p:blipFill rotWithShape="1">
          <a:blip r:embed="rId3">
            <a:alphaModFix/>
          </a:blip>
          <a:srcRect b="0" l="0" r="0" t="0"/>
          <a:stretch/>
        </p:blipFill>
        <p:spPr>
          <a:xfrm>
            <a:off x="6460150" y="1871338"/>
            <a:ext cx="4895850" cy="3800475"/>
          </a:xfrm>
          <a:prstGeom prst="rect">
            <a:avLst/>
          </a:prstGeom>
          <a:noFill/>
          <a:ln>
            <a:noFill/>
          </a:ln>
        </p:spPr>
      </p:pic>
      <p:pic>
        <p:nvPicPr>
          <p:cNvPr id="188" name="Google Shape;188;g27d12a5542c_0_44"/>
          <p:cNvPicPr preferRelativeResize="0"/>
          <p:nvPr/>
        </p:nvPicPr>
        <p:blipFill rotWithShape="1">
          <a:blip r:embed="rId4">
            <a:alphaModFix/>
          </a:blip>
          <a:srcRect b="0" l="0" r="0" t="0"/>
          <a:stretch/>
        </p:blipFill>
        <p:spPr>
          <a:xfrm>
            <a:off x="1248850" y="1152200"/>
            <a:ext cx="3770100" cy="5455649"/>
          </a:xfrm>
          <a:prstGeom prst="rect">
            <a:avLst/>
          </a:prstGeom>
          <a:noFill/>
          <a:ln>
            <a:noFill/>
          </a:ln>
        </p:spPr>
      </p:pic>
      <p:sp>
        <p:nvSpPr>
          <p:cNvPr id="189" name="Google Shape;189;g27d12a5542c_0_44"/>
          <p:cNvSpPr/>
          <p:nvPr/>
        </p:nvSpPr>
        <p:spPr>
          <a:xfrm>
            <a:off x="1736625" y="4516125"/>
            <a:ext cx="2849400" cy="99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cxnSp>
        <p:nvCxnSpPr>
          <p:cNvPr id="190" name="Google Shape;190;g27d12a5542c_0_44"/>
          <p:cNvCxnSpPr/>
          <p:nvPr/>
        </p:nvCxnSpPr>
        <p:spPr>
          <a:xfrm flipH="1" rot="10800000">
            <a:off x="4586025" y="3217125"/>
            <a:ext cx="2109000" cy="17949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5" name="Shape 195"/>
        <p:cNvGrpSpPr/>
        <p:nvPr/>
      </p:nvGrpSpPr>
      <p:grpSpPr>
        <a:xfrm>
          <a:off x="0" y="0"/>
          <a:ext cx="0" cy="0"/>
          <a:chOff x="0" y="0"/>
          <a:chExt cx="0" cy="0"/>
        </a:xfrm>
      </p:grpSpPr>
      <p:sp>
        <p:nvSpPr>
          <p:cNvPr id="196" name="Google Shape;196;g27d12a5542c_0_36"/>
          <p:cNvSpPr txBox="1"/>
          <p:nvPr/>
        </p:nvSpPr>
        <p:spPr>
          <a:xfrm>
            <a:off x="302475" y="2600900"/>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Understanding TinkerCAD</a:t>
            </a:r>
            <a:endParaRPr b="0" i="0" sz="4900" u="none" cap="none" strike="noStrike">
              <a:solidFill>
                <a:schemeClr val="dk1"/>
              </a:solidFill>
              <a:latin typeface="DM Sans SemiBold"/>
              <a:ea typeface="DM Sans SemiBold"/>
              <a:cs typeface="DM Sans SemiBold"/>
              <a:sym typeface="DM Sans SemiBold"/>
            </a:endParaRPr>
          </a:p>
        </p:txBody>
      </p:sp>
      <p:sp>
        <p:nvSpPr>
          <p:cNvPr id="197" name="Google Shape;197;g27d12a5542c_0_36"/>
          <p:cNvSpPr txBox="1"/>
          <p:nvPr/>
        </p:nvSpPr>
        <p:spPr>
          <a:xfrm>
            <a:off x="433925" y="3584375"/>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DM Sans SemiBold"/>
                <a:ea typeface="DM Sans SemiBold"/>
                <a:cs typeface="DM Sans SemiBold"/>
                <a:sym typeface="DM Sans SemiBold"/>
              </a:rPr>
              <a:t>Always, Losing you game pieces(dice and chess pawns)? Never again! Today we will be designing a simple 6 sided die and a chess pawn!</a:t>
            </a:r>
            <a:endParaRPr b="0" i="0" sz="2800" u="none" cap="none" strike="noStrike">
              <a:solidFill>
                <a:schemeClr val="dk1"/>
              </a:solidFill>
              <a:latin typeface="DM Sans SemiBold"/>
              <a:ea typeface="DM Sans SemiBold"/>
              <a:cs typeface="DM Sans SemiBold"/>
              <a:sym typeface="DM Sa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2" name="Shape 202"/>
        <p:cNvGrpSpPr/>
        <p:nvPr/>
      </p:nvGrpSpPr>
      <p:grpSpPr>
        <a:xfrm>
          <a:off x="0" y="0"/>
          <a:ext cx="0" cy="0"/>
          <a:chOff x="0" y="0"/>
          <a:chExt cx="0" cy="0"/>
        </a:xfrm>
      </p:grpSpPr>
      <p:sp>
        <p:nvSpPr>
          <p:cNvPr id="203" name="Google Shape;203;g27ac1747274_0_104"/>
          <p:cNvSpPr txBox="1"/>
          <p:nvPr/>
        </p:nvSpPr>
        <p:spPr>
          <a:xfrm>
            <a:off x="302475" y="260575"/>
            <a:ext cx="1169460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900"/>
              <a:buFont typeface="Arial"/>
              <a:buNone/>
            </a:pPr>
            <a:r>
              <a:rPr b="0" i="0" lang="en-US" sz="4900" u="none" cap="none" strike="noStrike">
                <a:solidFill>
                  <a:schemeClr val="dk1"/>
                </a:solidFill>
                <a:latin typeface="DM Sans SemiBold"/>
                <a:ea typeface="DM Sans SemiBold"/>
                <a:cs typeface="DM Sans SemiBold"/>
                <a:sym typeface="DM Sans SemiBold"/>
              </a:rPr>
              <a:t>Hands On Designing Session</a:t>
            </a:r>
            <a:endParaRPr b="0" i="0" sz="4900" u="none" cap="none" strike="noStrike">
              <a:solidFill>
                <a:schemeClr val="dk1"/>
              </a:solidFill>
              <a:latin typeface="DM Sans SemiBold"/>
              <a:ea typeface="DM Sans SemiBold"/>
              <a:cs typeface="DM Sans SemiBold"/>
              <a:sym typeface="DM Sans SemiBold"/>
            </a:endParaRPr>
          </a:p>
        </p:txBody>
      </p:sp>
      <p:sp>
        <p:nvSpPr>
          <p:cNvPr id="204" name="Google Shape;204;g27ac1747274_0_104"/>
          <p:cNvSpPr txBox="1"/>
          <p:nvPr/>
        </p:nvSpPr>
        <p:spPr>
          <a:xfrm>
            <a:off x="302475" y="1802725"/>
            <a:ext cx="11694600" cy="19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DM Sans SemiBold"/>
                <a:ea typeface="DM Sans SemiBold"/>
                <a:cs typeface="DM Sans SemiBold"/>
                <a:sym typeface="DM Sans SemiBold"/>
              </a:rPr>
              <a:t>Utilizing the functionalities shown earlier, have fun designing a model of your choice within the measurements of </a:t>
            </a:r>
            <a:endParaRPr b="0" i="0" sz="4200" u="none" cap="none" strike="noStrike">
              <a:solidFill>
                <a:schemeClr val="dk1"/>
              </a:solidFill>
              <a:latin typeface="DM Sans SemiBold"/>
              <a:ea typeface="DM Sans SemiBold"/>
              <a:cs typeface="DM Sans SemiBold"/>
              <a:sym typeface="DM Sans SemiBold"/>
            </a:endParaRPr>
          </a:p>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DM Sans SemiBold"/>
                <a:ea typeface="DM Sans SemiBold"/>
                <a:cs typeface="DM Sans SemiBold"/>
                <a:sym typeface="DM Sans SemiBold"/>
              </a:rPr>
              <a:t>4cm x 4cm x 4cm!</a:t>
            </a:r>
            <a:endParaRPr b="0" i="0" sz="4200" u="none" cap="none" strike="noStrike">
              <a:solidFill>
                <a:schemeClr val="dk1"/>
              </a:solidFill>
              <a:latin typeface="DM Sans SemiBold"/>
              <a:ea typeface="DM Sans SemiBold"/>
              <a:cs typeface="DM Sans SemiBold"/>
              <a:sym typeface="DM Sans SemiBold"/>
            </a:endParaRPr>
          </a:p>
        </p:txBody>
      </p:sp>
      <p:pic>
        <p:nvPicPr>
          <p:cNvPr id="205" name="Google Shape;205;g27ac1747274_0_104"/>
          <p:cNvPicPr preferRelativeResize="0"/>
          <p:nvPr/>
        </p:nvPicPr>
        <p:blipFill rotWithShape="1">
          <a:blip r:embed="rId3">
            <a:alphaModFix/>
          </a:blip>
          <a:srcRect b="0" l="0" r="0" t="0"/>
          <a:stretch/>
        </p:blipFill>
        <p:spPr>
          <a:xfrm>
            <a:off x="3748975" y="4591825"/>
            <a:ext cx="2466975" cy="1857375"/>
          </a:xfrm>
          <a:prstGeom prst="rect">
            <a:avLst/>
          </a:prstGeom>
          <a:noFill/>
          <a:ln>
            <a:noFill/>
          </a:ln>
        </p:spPr>
      </p:pic>
      <p:sp>
        <p:nvSpPr>
          <p:cNvPr id="206" name="Google Shape;206;g27ac1747274_0_104"/>
          <p:cNvSpPr txBox="1"/>
          <p:nvPr/>
        </p:nvSpPr>
        <p:spPr>
          <a:xfrm>
            <a:off x="6096000" y="5356413"/>
            <a:ext cx="3774900" cy="3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DM Sans SemiBold"/>
                <a:ea typeface="DM Sans SemiBold"/>
                <a:cs typeface="DM Sans SemiBold"/>
                <a:sym typeface="DM Sans SemiBold"/>
              </a:rPr>
              <a:t>(Maybe an Among Us Character?)</a:t>
            </a:r>
            <a:endParaRPr b="0" i="0" sz="1500" u="none" cap="none" strike="noStrike">
              <a:solidFill>
                <a:schemeClr val="dk1"/>
              </a:solidFill>
              <a:latin typeface="DM Sans SemiBold"/>
              <a:ea typeface="DM Sans SemiBold"/>
              <a:cs typeface="DM Sans SemiBold"/>
              <a:sym typeface="DM Sa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0" name="Shape 210"/>
        <p:cNvGrpSpPr/>
        <p:nvPr/>
      </p:nvGrpSpPr>
      <p:grpSpPr>
        <a:xfrm>
          <a:off x="0" y="0"/>
          <a:ext cx="0" cy="0"/>
          <a:chOff x="0" y="0"/>
          <a:chExt cx="0" cy="0"/>
        </a:xfrm>
      </p:grpSpPr>
      <p:sp>
        <p:nvSpPr>
          <p:cNvPr id="211" name="Google Shape;211;p2"/>
          <p:cNvSpPr/>
          <p:nvPr/>
        </p:nvSpPr>
        <p:spPr>
          <a:xfrm>
            <a:off x="802258" y="4644853"/>
            <a:ext cx="4545600" cy="4851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12" name="Google Shape;212;p2"/>
          <p:cNvSpPr txBox="1"/>
          <p:nvPr/>
        </p:nvSpPr>
        <p:spPr>
          <a:xfrm>
            <a:off x="5931837" y="3291300"/>
            <a:ext cx="5457900" cy="5490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67"/>
              <a:buFont typeface="Arial"/>
              <a:buNone/>
            </a:pPr>
            <a:r>
              <a:rPr b="0" i="0" lang="en-US" sz="2967" u="none" cap="none" strike="noStrike">
                <a:solidFill>
                  <a:schemeClr val="dk2"/>
                </a:solidFill>
                <a:latin typeface="DM Sans SemiBold"/>
                <a:ea typeface="DM Sans SemiBold"/>
                <a:cs typeface="DM Sans SemiBold"/>
                <a:sym typeface="DM Sans SemiBold"/>
              </a:rPr>
              <a:t>How can I get started?</a:t>
            </a:r>
            <a:endParaRPr b="0" i="0" sz="2967" u="none" cap="none" strike="noStrike">
              <a:solidFill>
                <a:schemeClr val="dk2"/>
              </a:solidFill>
              <a:latin typeface="DM Sans SemiBold"/>
              <a:ea typeface="DM Sans SemiBold"/>
              <a:cs typeface="DM Sans SemiBold"/>
              <a:sym typeface="DM Sans SemiBold"/>
            </a:endParaRPr>
          </a:p>
        </p:txBody>
      </p:sp>
      <p:grpSp>
        <p:nvGrpSpPr>
          <p:cNvPr id="213" name="Google Shape;213;p2"/>
          <p:cNvGrpSpPr/>
          <p:nvPr/>
        </p:nvGrpSpPr>
        <p:grpSpPr>
          <a:xfrm>
            <a:off x="1366140" y="1978622"/>
            <a:ext cx="3641672" cy="2666223"/>
            <a:chOff x="2592786" y="2141804"/>
            <a:chExt cx="3641672" cy="2666223"/>
          </a:xfrm>
        </p:grpSpPr>
        <p:sp>
          <p:nvSpPr>
            <p:cNvPr id="214" name="Google Shape;214;p2"/>
            <p:cNvSpPr/>
            <p:nvPr/>
          </p:nvSpPr>
          <p:spPr>
            <a:xfrm>
              <a:off x="2592786" y="2496825"/>
              <a:ext cx="1846216" cy="2311202"/>
            </a:xfrm>
            <a:custGeom>
              <a:rect b="b" l="l" r="r" t="t"/>
              <a:pathLst>
                <a:path extrusionOk="0" h="902494" w="720923">
                  <a:moveTo>
                    <a:pt x="353020" y="0"/>
                  </a:moveTo>
                  <a:cubicBezTo>
                    <a:pt x="466923" y="0"/>
                    <a:pt x="549275" y="21233"/>
                    <a:pt x="600074" y="63699"/>
                  </a:cubicBezTo>
                  <a:cubicBezTo>
                    <a:pt x="650874" y="106164"/>
                    <a:pt x="676274" y="159544"/>
                    <a:pt x="676274" y="223838"/>
                  </a:cubicBezTo>
                  <a:cubicBezTo>
                    <a:pt x="676274" y="261541"/>
                    <a:pt x="665956" y="295672"/>
                    <a:pt x="645318" y="326232"/>
                  </a:cubicBezTo>
                  <a:cubicBezTo>
                    <a:pt x="624681" y="356791"/>
                    <a:pt x="593526" y="383580"/>
                    <a:pt x="551854" y="406599"/>
                  </a:cubicBezTo>
                  <a:cubicBezTo>
                    <a:pt x="585588" y="414933"/>
                    <a:pt x="611385" y="424657"/>
                    <a:pt x="629245" y="435769"/>
                  </a:cubicBezTo>
                  <a:cubicBezTo>
                    <a:pt x="658217" y="453628"/>
                    <a:pt x="680739" y="477143"/>
                    <a:pt x="696813" y="506314"/>
                  </a:cubicBezTo>
                  <a:cubicBezTo>
                    <a:pt x="712886" y="535484"/>
                    <a:pt x="720923" y="570310"/>
                    <a:pt x="720923" y="610791"/>
                  </a:cubicBezTo>
                  <a:cubicBezTo>
                    <a:pt x="720923" y="661591"/>
                    <a:pt x="707628" y="710307"/>
                    <a:pt x="681037" y="756940"/>
                  </a:cubicBezTo>
                  <a:cubicBezTo>
                    <a:pt x="654446" y="803573"/>
                    <a:pt x="616148" y="839490"/>
                    <a:pt x="566142" y="864692"/>
                  </a:cubicBezTo>
                  <a:cubicBezTo>
                    <a:pt x="516135" y="889893"/>
                    <a:pt x="450453" y="902494"/>
                    <a:pt x="369093" y="902494"/>
                  </a:cubicBezTo>
                  <a:cubicBezTo>
                    <a:pt x="289718" y="902494"/>
                    <a:pt x="227111" y="893167"/>
                    <a:pt x="181272" y="874514"/>
                  </a:cubicBezTo>
                  <a:cubicBezTo>
                    <a:pt x="135433" y="855861"/>
                    <a:pt x="97730" y="828576"/>
                    <a:pt x="68163" y="792659"/>
                  </a:cubicBezTo>
                  <a:cubicBezTo>
                    <a:pt x="38596" y="756742"/>
                    <a:pt x="15875" y="711597"/>
                    <a:pt x="0" y="657225"/>
                  </a:cubicBezTo>
                  <a:lnTo>
                    <a:pt x="242292" y="625078"/>
                  </a:lnTo>
                  <a:cubicBezTo>
                    <a:pt x="251817" y="673894"/>
                    <a:pt x="266600" y="707728"/>
                    <a:pt x="286642" y="726579"/>
                  </a:cubicBezTo>
                  <a:cubicBezTo>
                    <a:pt x="306685" y="745431"/>
                    <a:pt x="332184" y="754856"/>
                    <a:pt x="363140" y="754856"/>
                  </a:cubicBezTo>
                  <a:cubicBezTo>
                    <a:pt x="395684" y="754856"/>
                    <a:pt x="422771" y="742950"/>
                    <a:pt x="444400" y="719138"/>
                  </a:cubicBezTo>
                  <a:cubicBezTo>
                    <a:pt x="466030" y="695325"/>
                    <a:pt x="476845" y="663575"/>
                    <a:pt x="476845" y="623888"/>
                  </a:cubicBezTo>
                  <a:cubicBezTo>
                    <a:pt x="476845" y="583407"/>
                    <a:pt x="466427" y="552053"/>
                    <a:pt x="445591" y="529828"/>
                  </a:cubicBezTo>
                  <a:cubicBezTo>
                    <a:pt x="424755" y="507603"/>
                    <a:pt x="396478" y="496491"/>
                    <a:pt x="360759" y="496491"/>
                  </a:cubicBezTo>
                  <a:cubicBezTo>
                    <a:pt x="341709" y="496491"/>
                    <a:pt x="315515" y="501253"/>
                    <a:pt x="282178" y="510778"/>
                  </a:cubicBezTo>
                  <a:lnTo>
                    <a:pt x="294679" y="337542"/>
                  </a:lnTo>
                  <a:cubicBezTo>
                    <a:pt x="308173" y="339527"/>
                    <a:pt x="318690" y="340519"/>
                    <a:pt x="326231" y="340519"/>
                  </a:cubicBezTo>
                  <a:cubicBezTo>
                    <a:pt x="357981" y="340519"/>
                    <a:pt x="384472" y="330399"/>
                    <a:pt x="405705" y="310158"/>
                  </a:cubicBezTo>
                  <a:cubicBezTo>
                    <a:pt x="426938" y="289917"/>
                    <a:pt x="437554" y="265907"/>
                    <a:pt x="437554" y="238125"/>
                  </a:cubicBezTo>
                  <a:cubicBezTo>
                    <a:pt x="437554" y="211535"/>
                    <a:pt x="429617" y="190302"/>
                    <a:pt x="413742" y="174427"/>
                  </a:cubicBezTo>
                  <a:cubicBezTo>
                    <a:pt x="397867" y="158552"/>
                    <a:pt x="376039" y="150614"/>
                    <a:pt x="348257" y="150614"/>
                  </a:cubicBezTo>
                  <a:cubicBezTo>
                    <a:pt x="319682" y="150614"/>
                    <a:pt x="296465" y="159246"/>
                    <a:pt x="278606" y="176510"/>
                  </a:cubicBezTo>
                  <a:cubicBezTo>
                    <a:pt x="260746" y="193775"/>
                    <a:pt x="248642" y="224036"/>
                    <a:pt x="242292" y="267296"/>
                  </a:cubicBezTo>
                  <a:lnTo>
                    <a:pt x="13097" y="226219"/>
                  </a:lnTo>
                  <a:cubicBezTo>
                    <a:pt x="32147" y="153194"/>
                    <a:pt x="68758" y="97235"/>
                    <a:pt x="122932" y="58341"/>
                  </a:cubicBezTo>
                  <a:cubicBezTo>
                    <a:pt x="177105" y="19447"/>
                    <a:pt x="253801" y="0"/>
                    <a:pt x="3530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t/>
              </a:r>
              <a:endParaRPr b="1" i="0" sz="9600" u="none" cap="none" strike="noStrike">
                <a:solidFill>
                  <a:schemeClr val="dk1"/>
                </a:solidFill>
                <a:latin typeface="Teko"/>
                <a:ea typeface="Teko"/>
                <a:cs typeface="Teko"/>
                <a:sym typeface="Teko"/>
              </a:endParaRPr>
            </a:p>
          </p:txBody>
        </p:sp>
        <p:sp>
          <p:nvSpPr>
            <p:cNvPr id="215" name="Google Shape;215;p2"/>
            <p:cNvSpPr/>
            <p:nvPr/>
          </p:nvSpPr>
          <p:spPr>
            <a:xfrm>
              <a:off x="4177856" y="2503227"/>
              <a:ext cx="2056602" cy="2234974"/>
            </a:xfrm>
            <a:custGeom>
              <a:rect b="b" l="l" r="r" t="t"/>
              <a:pathLst>
                <a:path extrusionOk="0" h="872728" w="803076">
                  <a:moveTo>
                    <a:pt x="269676" y="197644"/>
                  </a:moveTo>
                  <a:lnTo>
                    <a:pt x="269676" y="674489"/>
                  </a:lnTo>
                  <a:lnTo>
                    <a:pt x="335756" y="674489"/>
                  </a:lnTo>
                  <a:cubicBezTo>
                    <a:pt x="392112" y="674489"/>
                    <a:pt x="432197" y="668238"/>
                    <a:pt x="456009" y="655737"/>
                  </a:cubicBezTo>
                  <a:cubicBezTo>
                    <a:pt x="479822" y="643235"/>
                    <a:pt x="498475" y="621407"/>
                    <a:pt x="511969" y="590252"/>
                  </a:cubicBezTo>
                  <a:cubicBezTo>
                    <a:pt x="525462" y="559098"/>
                    <a:pt x="532209" y="508595"/>
                    <a:pt x="532209" y="438745"/>
                  </a:cubicBezTo>
                  <a:cubicBezTo>
                    <a:pt x="532209" y="346274"/>
                    <a:pt x="517128" y="282972"/>
                    <a:pt x="486965" y="248841"/>
                  </a:cubicBezTo>
                  <a:cubicBezTo>
                    <a:pt x="456803" y="214709"/>
                    <a:pt x="406797" y="197644"/>
                    <a:pt x="336947" y="197644"/>
                  </a:cubicBezTo>
                  <a:close/>
                  <a:moveTo>
                    <a:pt x="0" y="0"/>
                  </a:moveTo>
                  <a:lnTo>
                    <a:pt x="400645" y="0"/>
                  </a:lnTo>
                  <a:cubicBezTo>
                    <a:pt x="479623" y="0"/>
                    <a:pt x="543421" y="10716"/>
                    <a:pt x="592038" y="32147"/>
                  </a:cubicBezTo>
                  <a:cubicBezTo>
                    <a:pt x="640655" y="53578"/>
                    <a:pt x="680839" y="84336"/>
                    <a:pt x="712589" y="124420"/>
                  </a:cubicBezTo>
                  <a:cubicBezTo>
                    <a:pt x="744339" y="164505"/>
                    <a:pt x="767358" y="211138"/>
                    <a:pt x="781645" y="264319"/>
                  </a:cubicBezTo>
                  <a:cubicBezTo>
                    <a:pt x="795933" y="317500"/>
                    <a:pt x="803076" y="373856"/>
                    <a:pt x="803076" y="433388"/>
                  </a:cubicBezTo>
                  <a:cubicBezTo>
                    <a:pt x="803076" y="526653"/>
                    <a:pt x="792460" y="598984"/>
                    <a:pt x="771227" y="650379"/>
                  </a:cubicBezTo>
                  <a:cubicBezTo>
                    <a:pt x="749994" y="701774"/>
                    <a:pt x="720526" y="744835"/>
                    <a:pt x="682823" y="779562"/>
                  </a:cubicBezTo>
                  <a:cubicBezTo>
                    <a:pt x="645120" y="814288"/>
                    <a:pt x="604639" y="837406"/>
                    <a:pt x="561379" y="848916"/>
                  </a:cubicBezTo>
                  <a:cubicBezTo>
                    <a:pt x="502245" y="864791"/>
                    <a:pt x="448667" y="872728"/>
                    <a:pt x="400645" y="872728"/>
                  </a:cubicBezTo>
                  <a:lnTo>
                    <a:pt x="0" y="872728"/>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t/>
              </a:r>
              <a:endParaRPr b="1" i="0" sz="9600" u="none" cap="none" strike="noStrike">
                <a:solidFill>
                  <a:schemeClr val="dk1"/>
                </a:solidFill>
                <a:latin typeface="Teko"/>
                <a:ea typeface="Teko"/>
                <a:cs typeface="Teko"/>
                <a:sym typeface="Teko"/>
              </a:endParaRPr>
            </a:p>
          </p:txBody>
        </p:sp>
        <p:sp>
          <p:nvSpPr>
            <p:cNvPr id="216" name="Google Shape;216;p2"/>
            <p:cNvSpPr/>
            <p:nvPr/>
          </p:nvSpPr>
          <p:spPr>
            <a:xfrm>
              <a:off x="4104886" y="2141804"/>
              <a:ext cx="2056602" cy="381421"/>
            </a:xfrm>
            <a:custGeom>
              <a:rect b="b" l="l" r="r" t="t"/>
              <a:pathLst>
                <a:path extrusionOk="0" h="443508" w="2391370">
                  <a:moveTo>
                    <a:pt x="1896665" y="177105"/>
                  </a:moveTo>
                  <a:cubicBezTo>
                    <a:pt x="1878409" y="177105"/>
                    <a:pt x="1863328" y="183753"/>
                    <a:pt x="1851422" y="197048"/>
                  </a:cubicBezTo>
                  <a:cubicBezTo>
                    <a:pt x="1839515" y="210343"/>
                    <a:pt x="1833662" y="228401"/>
                    <a:pt x="1833860" y="251222"/>
                  </a:cubicBezTo>
                  <a:lnTo>
                    <a:pt x="1958876" y="251222"/>
                  </a:lnTo>
                  <a:cubicBezTo>
                    <a:pt x="1958280" y="227012"/>
                    <a:pt x="1952029" y="208607"/>
                    <a:pt x="1940123" y="196006"/>
                  </a:cubicBezTo>
                  <a:cubicBezTo>
                    <a:pt x="1928217" y="183406"/>
                    <a:pt x="1913731" y="177105"/>
                    <a:pt x="1896665" y="177105"/>
                  </a:cubicBezTo>
                  <a:close/>
                  <a:moveTo>
                    <a:pt x="799505" y="120253"/>
                  </a:moveTo>
                  <a:lnTo>
                    <a:pt x="883146" y="120253"/>
                  </a:lnTo>
                  <a:lnTo>
                    <a:pt x="883146" y="436364"/>
                  </a:lnTo>
                  <a:lnTo>
                    <a:pt x="799505" y="436364"/>
                  </a:lnTo>
                  <a:close/>
                  <a:moveTo>
                    <a:pt x="2336304" y="113109"/>
                  </a:moveTo>
                  <a:cubicBezTo>
                    <a:pt x="2355354" y="113109"/>
                    <a:pt x="2373709" y="118368"/>
                    <a:pt x="2391370" y="128885"/>
                  </a:cubicBezTo>
                  <a:lnTo>
                    <a:pt x="2365474" y="201811"/>
                  </a:lnTo>
                  <a:cubicBezTo>
                    <a:pt x="2351385" y="192682"/>
                    <a:pt x="2338288" y="188118"/>
                    <a:pt x="2326183" y="188118"/>
                  </a:cubicBezTo>
                  <a:cubicBezTo>
                    <a:pt x="2314475" y="188118"/>
                    <a:pt x="2304554" y="191343"/>
                    <a:pt x="2296418" y="197792"/>
                  </a:cubicBezTo>
                  <a:cubicBezTo>
                    <a:pt x="2288282" y="204241"/>
                    <a:pt x="2281882" y="215900"/>
                    <a:pt x="2277219" y="232767"/>
                  </a:cubicBezTo>
                  <a:cubicBezTo>
                    <a:pt x="2272556" y="249634"/>
                    <a:pt x="2270224" y="284956"/>
                    <a:pt x="2270224" y="338732"/>
                  </a:cubicBezTo>
                  <a:lnTo>
                    <a:pt x="2270224" y="436364"/>
                  </a:lnTo>
                  <a:lnTo>
                    <a:pt x="2186583" y="436364"/>
                  </a:lnTo>
                  <a:lnTo>
                    <a:pt x="2186583" y="120253"/>
                  </a:lnTo>
                  <a:lnTo>
                    <a:pt x="2264271" y="120253"/>
                  </a:lnTo>
                  <a:lnTo>
                    <a:pt x="2264271" y="165199"/>
                  </a:lnTo>
                  <a:cubicBezTo>
                    <a:pt x="2277566" y="143966"/>
                    <a:pt x="2289522" y="129976"/>
                    <a:pt x="2300139" y="123229"/>
                  </a:cubicBezTo>
                  <a:cubicBezTo>
                    <a:pt x="2310755" y="116482"/>
                    <a:pt x="2322810" y="113109"/>
                    <a:pt x="2336304" y="113109"/>
                  </a:cubicBezTo>
                  <a:close/>
                  <a:moveTo>
                    <a:pt x="1891605" y="113109"/>
                  </a:moveTo>
                  <a:cubicBezTo>
                    <a:pt x="1938635" y="113109"/>
                    <a:pt x="1975743" y="128637"/>
                    <a:pt x="2002929" y="159692"/>
                  </a:cubicBezTo>
                  <a:cubicBezTo>
                    <a:pt x="2030115" y="190748"/>
                    <a:pt x="2043112" y="238323"/>
                    <a:pt x="2041922" y="302418"/>
                  </a:cubicBezTo>
                  <a:lnTo>
                    <a:pt x="1832372" y="302418"/>
                  </a:lnTo>
                  <a:cubicBezTo>
                    <a:pt x="1832967" y="327223"/>
                    <a:pt x="1839714" y="346521"/>
                    <a:pt x="1852612" y="360313"/>
                  </a:cubicBezTo>
                  <a:cubicBezTo>
                    <a:pt x="1865511" y="374104"/>
                    <a:pt x="1881584" y="381000"/>
                    <a:pt x="1900833" y="381000"/>
                  </a:cubicBezTo>
                  <a:cubicBezTo>
                    <a:pt x="1913929" y="381000"/>
                    <a:pt x="1924943" y="377428"/>
                    <a:pt x="1933873" y="370284"/>
                  </a:cubicBezTo>
                  <a:cubicBezTo>
                    <a:pt x="1942802" y="363140"/>
                    <a:pt x="1949549" y="351631"/>
                    <a:pt x="1954113" y="335756"/>
                  </a:cubicBezTo>
                  <a:lnTo>
                    <a:pt x="2037457" y="349746"/>
                  </a:lnTo>
                  <a:cubicBezTo>
                    <a:pt x="2026741" y="380305"/>
                    <a:pt x="2009825" y="403572"/>
                    <a:pt x="1986707" y="419546"/>
                  </a:cubicBezTo>
                  <a:cubicBezTo>
                    <a:pt x="1963589" y="435520"/>
                    <a:pt x="1934666" y="443508"/>
                    <a:pt x="1899940" y="443508"/>
                  </a:cubicBezTo>
                  <a:cubicBezTo>
                    <a:pt x="1844973" y="443508"/>
                    <a:pt x="1804293" y="425549"/>
                    <a:pt x="1777901" y="389632"/>
                  </a:cubicBezTo>
                  <a:cubicBezTo>
                    <a:pt x="1757065" y="360858"/>
                    <a:pt x="1746647" y="324544"/>
                    <a:pt x="1746647" y="280690"/>
                  </a:cubicBezTo>
                  <a:cubicBezTo>
                    <a:pt x="1746647" y="228302"/>
                    <a:pt x="1760339" y="187275"/>
                    <a:pt x="1787723" y="157609"/>
                  </a:cubicBezTo>
                  <a:cubicBezTo>
                    <a:pt x="1815108" y="127942"/>
                    <a:pt x="1849735" y="113109"/>
                    <a:pt x="1891605" y="113109"/>
                  </a:cubicBezTo>
                  <a:close/>
                  <a:moveTo>
                    <a:pt x="1228427" y="113109"/>
                  </a:moveTo>
                  <a:cubicBezTo>
                    <a:pt x="1246882" y="113109"/>
                    <a:pt x="1263749" y="116433"/>
                    <a:pt x="1279029" y="123081"/>
                  </a:cubicBezTo>
                  <a:cubicBezTo>
                    <a:pt x="1294309" y="129728"/>
                    <a:pt x="1305868" y="138211"/>
                    <a:pt x="1313706" y="148530"/>
                  </a:cubicBezTo>
                  <a:cubicBezTo>
                    <a:pt x="1321544" y="158849"/>
                    <a:pt x="1327001" y="170557"/>
                    <a:pt x="1330077" y="183654"/>
                  </a:cubicBezTo>
                  <a:cubicBezTo>
                    <a:pt x="1333153" y="196750"/>
                    <a:pt x="1334691" y="215503"/>
                    <a:pt x="1334691" y="239911"/>
                  </a:cubicBezTo>
                  <a:lnTo>
                    <a:pt x="1334691" y="436364"/>
                  </a:lnTo>
                  <a:lnTo>
                    <a:pt x="1251049" y="436364"/>
                  </a:lnTo>
                  <a:lnTo>
                    <a:pt x="1251049" y="275034"/>
                  </a:lnTo>
                  <a:cubicBezTo>
                    <a:pt x="1251049" y="240903"/>
                    <a:pt x="1249263" y="218827"/>
                    <a:pt x="1245691" y="208806"/>
                  </a:cubicBezTo>
                  <a:cubicBezTo>
                    <a:pt x="1242120" y="198784"/>
                    <a:pt x="1236315" y="190996"/>
                    <a:pt x="1228279" y="185440"/>
                  </a:cubicBezTo>
                  <a:cubicBezTo>
                    <a:pt x="1220242" y="179883"/>
                    <a:pt x="1210568" y="177105"/>
                    <a:pt x="1199257" y="177105"/>
                  </a:cubicBezTo>
                  <a:cubicBezTo>
                    <a:pt x="1184771" y="177105"/>
                    <a:pt x="1171774" y="181074"/>
                    <a:pt x="1160264" y="189011"/>
                  </a:cubicBezTo>
                  <a:cubicBezTo>
                    <a:pt x="1148755" y="196949"/>
                    <a:pt x="1140867" y="207466"/>
                    <a:pt x="1136600" y="220563"/>
                  </a:cubicBezTo>
                  <a:cubicBezTo>
                    <a:pt x="1132334" y="233660"/>
                    <a:pt x="1130201" y="257869"/>
                    <a:pt x="1130201" y="293191"/>
                  </a:cubicBezTo>
                  <a:lnTo>
                    <a:pt x="1130201" y="436364"/>
                  </a:lnTo>
                  <a:lnTo>
                    <a:pt x="1046559" y="436364"/>
                  </a:lnTo>
                  <a:lnTo>
                    <a:pt x="1046559" y="120253"/>
                  </a:lnTo>
                  <a:lnTo>
                    <a:pt x="1124248" y="120253"/>
                  </a:lnTo>
                  <a:lnTo>
                    <a:pt x="1124248" y="166687"/>
                  </a:lnTo>
                  <a:cubicBezTo>
                    <a:pt x="1151831" y="130968"/>
                    <a:pt x="1186557" y="113109"/>
                    <a:pt x="1228427" y="113109"/>
                  </a:cubicBezTo>
                  <a:close/>
                  <a:moveTo>
                    <a:pt x="631329" y="113109"/>
                  </a:moveTo>
                  <a:cubicBezTo>
                    <a:pt x="650379" y="113109"/>
                    <a:pt x="668734" y="118368"/>
                    <a:pt x="686395" y="128885"/>
                  </a:cubicBezTo>
                  <a:lnTo>
                    <a:pt x="660499" y="201811"/>
                  </a:lnTo>
                  <a:cubicBezTo>
                    <a:pt x="646410" y="192682"/>
                    <a:pt x="633313" y="188118"/>
                    <a:pt x="621209" y="188118"/>
                  </a:cubicBezTo>
                  <a:cubicBezTo>
                    <a:pt x="609501" y="188118"/>
                    <a:pt x="599579" y="191343"/>
                    <a:pt x="591443" y="197792"/>
                  </a:cubicBezTo>
                  <a:cubicBezTo>
                    <a:pt x="583307" y="204241"/>
                    <a:pt x="576908" y="215900"/>
                    <a:pt x="572244" y="232767"/>
                  </a:cubicBezTo>
                  <a:cubicBezTo>
                    <a:pt x="567581" y="249634"/>
                    <a:pt x="565249" y="284956"/>
                    <a:pt x="565249" y="338732"/>
                  </a:cubicBezTo>
                  <a:lnTo>
                    <a:pt x="565249" y="436364"/>
                  </a:lnTo>
                  <a:lnTo>
                    <a:pt x="481608" y="436364"/>
                  </a:lnTo>
                  <a:lnTo>
                    <a:pt x="481608" y="120253"/>
                  </a:lnTo>
                  <a:lnTo>
                    <a:pt x="559296" y="120253"/>
                  </a:lnTo>
                  <a:lnTo>
                    <a:pt x="559296" y="165199"/>
                  </a:lnTo>
                  <a:cubicBezTo>
                    <a:pt x="572591" y="143966"/>
                    <a:pt x="584547" y="129976"/>
                    <a:pt x="595164" y="123229"/>
                  </a:cubicBezTo>
                  <a:cubicBezTo>
                    <a:pt x="605780" y="116482"/>
                    <a:pt x="617835" y="113109"/>
                    <a:pt x="631329" y="113109"/>
                  </a:cubicBezTo>
                  <a:close/>
                  <a:moveTo>
                    <a:pt x="88106" y="73818"/>
                  </a:moveTo>
                  <a:lnTo>
                    <a:pt x="88106" y="197643"/>
                  </a:lnTo>
                  <a:lnTo>
                    <a:pt x="136327" y="197643"/>
                  </a:lnTo>
                  <a:cubicBezTo>
                    <a:pt x="171053" y="197643"/>
                    <a:pt x="194270" y="195361"/>
                    <a:pt x="205978" y="190797"/>
                  </a:cubicBezTo>
                  <a:cubicBezTo>
                    <a:pt x="217686" y="186233"/>
                    <a:pt x="226864" y="179090"/>
                    <a:pt x="233511" y="169366"/>
                  </a:cubicBezTo>
                  <a:cubicBezTo>
                    <a:pt x="240159" y="159643"/>
                    <a:pt x="243483" y="148332"/>
                    <a:pt x="243483" y="135433"/>
                  </a:cubicBezTo>
                  <a:cubicBezTo>
                    <a:pt x="243483" y="119558"/>
                    <a:pt x="238820" y="106461"/>
                    <a:pt x="229493" y="96143"/>
                  </a:cubicBezTo>
                  <a:cubicBezTo>
                    <a:pt x="220166" y="85824"/>
                    <a:pt x="208359" y="79375"/>
                    <a:pt x="194072" y="76795"/>
                  </a:cubicBezTo>
                  <a:cubicBezTo>
                    <a:pt x="183555" y="74811"/>
                    <a:pt x="162421" y="73818"/>
                    <a:pt x="130671" y="73818"/>
                  </a:cubicBezTo>
                  <a:close/>
                  <a:moveTo>
                    <a:pt x="1582638" y="8632"/>
                  </a:moveTo>
                  <a:lnTo>
                    <a:pt x="1582638" y="120253"/>
                  </a:lnTo>
                  <a:lnTo>
                    <a:pt x="1639788" y="120253"/>
                  </a:lnTo>
                  <a:lnTo>
                    <a:pt x="1639788" y="186928"/>
                  </a:lnTo>
                  <a:lnTo>
                    <a:pt x="1582638" y="186928"/>
                  </a:lnTo>
                  <a:lnTo>
                    <a:pt x="1582638" y="314325"/>
                  </a:lnTo>
                  <a:cubicBezTo>
                    <a:pt x="1582638" y="340122"/>
                    <a:pt x="1583184" y="355153"/>
                    <a:pt x="1584275" y="359420"/>
                  </a:cubicBezTo>
                  <a:cubicBezTo>
                    <a:pt x="1585367" y="363686"/>
                    <a:pt x="1587847" y="367208"/>
                    <a:pt x="1591717" y="369986"/>
                  </a:cubicBezTo>
                  <a:cubicBezTo>
                    <a:pt x="1595586" y="372765"/>
                    <a:pt x="1600299" y="374154"/>
                    <a:pt x="1605855" y="374154"/>
                  </a:cubicBezTo>
                  <a:cubicBezTo>
                    <a:pt x="1613594" y="374154"/>
                    <a:pt x="1624806" y="371475"/>
                    <a:pt x="1639491" y="366117"/>
                  </a:cubicBezTo>
                  <a:lnTo>
                    <a:pt x="1646634" y="431006"/>
                  </a:lnTo>
                  <a:cubicBezTo>
                    <a:pt x="1627187" y="439340"/>
                    <a:pt x="1605161" y="443508"/>
                    <a:pt x="1580555" y="443508"/>
                  </a:cubicBezTo>
                  <a:cubicBezTo>
                    <a:pt x="1565473" y="443508"/>
                    <a:pt x="1551880" y="440977"/>
                    <a:pt x="1539776" y="435917"/>
                  </a:cubicBezTo>
                  <a:cubicBezTo>
                    <a:pt x="1527671" y="430857"/>
                    <a:pt x="1518791" y="424309"/>
                    <a:pt x="1513136" y="416272"/>
                  </a:cubicBezTo>
                  <a:cubicBezTo>
                    <a:pt x="1507480" y="408235"/>
                    <a:pt x="1503561" y="397371"/>
                    <a:pt x="1501378" y="383679"/>
                  </a:cubicBezTo>
                  <a:cubicBezTo>
                    <a:pt x="1499592" y="373955"/>
                    <a:pt x="1498699" y="354310"/>
                    <a:pt x="1498699" y="324743"/>
                  </a:cubicBezTo>
                  <a:lnTo>
                    <a:pt x="1498699" y="186928"/>
                  </a:lnTo>
                  <a:lnTo>
                    <a:pt x="1460302" y="186928"/>
                  </a:lnTo>
                  <a:lnTo>
                    <a:pt x="1460302" y="120253"/>
                  </a:lnTo>
                  <a:lnTo>
                    <a:pt x="1498699" y="120253"/>
                  </a:lnTo>
                  <a:lnTo>
                    <a:pt x="1498699" y="57447"/>
                  </a:lnTo>
                  <a:close/>
                  <a:moveTo>
                    <a:pt x="799505" y="0"/>
                  </a:moveTo>
                  <a:lnTo>
                    <a:pt x="883146" y="0"/>
                  </a:lnTo>
                  <a:lnTo>
                    <a:pt x="883146" y="77390"/>
                  </a:lnTo>
                  <a:lnTo>
                    <a:pt x="799505" y="77390"/>
                  </a:lnTo>
                  <a:close/>
                  <a:moveTo>
                    <a:pt x="0" y="0"/>
                  </a:moveTo>
                  <a:lnTo>
                    <a:pt x="141387" y="0"/>
                  </a:lnTo>
                  <a:cubicBezTo>
                    <a:pt x="194965" y="0"/>
                    <a:pt x="229890" y="2183"/>
                    <a:pt x="246162" y="6548"/>
                  </a:cubicBezTo>
                  <a:cubicBezTo>
                    <a:pt x="271165" y="13097"/>
                    <a:pt x="292100" y="27334"/>
                    <a:pt x="308967" y="49262"/>
                  </a:cubicBezTo>
                  <a:cubicBezTo>
                    <a:pt x="325834" y="71189"/>
                    <a:pt x="334268" y="99516"/>
                    <a:pt x="334268" y="134243"/>
                  </a:cubicBezTo>
                  <a:cubicBezTo>
                    <a:pt x="334268" y="161032"/>
                    <a:pt x="329406" y="183554"/>
                    <a:pt x="319683" y="201811"/>
                  </a:cubicBezTo>
                  <a:cubicBezTo>
                    <a:pt x="309959" y="220067"/>
                    <a:pt x="297607" y="234404"/>
                    <a:pt x="282625" y="244822"/>
                  </a:cubicBezTo>
                  <a:cubicBezTo>
                    <a:pt x="267643" y="255240"/>
                    <a:pt x="252413" y="262136"/>
                    <a:pt x="236934" y="265509"/>
                  </a:cubicBezTo>
                  <a:cubicBezTo>
                    <a:pt x="215900" y="269676"/>
                    <a:pt x="185440" y="271760"/>
                    <a:pt x="145554" y="271760"/>
                  </a:cubicBezTo>
                  <a:lnTo>
                    <a:pt x="88106" y="271760"/>
                  </a:lnTo>
                  <a:lnTo>
                    <a:pt x="88106" y="436364"/>
                  </a:lnTo>
                  <a:lnTo>
                    <a:pt x="0" y="436364"/>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t/>
              </a:r>
              <a:endParaRPr b="1" i="0" sz="9600" u="none" cap="none" strike="noStrike">
                <a:solidFill>
                  <a:schemeClr val="dk1"/>
                </a:solidFill>
                <a:latin typeface="Teko"/>
                <a:ea typeface="Teko"/>
                <a:cs typeface="Teko"/>
                <a:sym typeface="Tek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1" name="Shape 221"/>
        <p:cNvGrpSpPr/>
        <p:nvPr/>
      </p:nvGrpSpPr>
      <p:grpSpPr>
        <a:xfrm>
          <a:off x="0" y="0"/>
          <a:ext cx="0" cy="0"/>
          <a:chOff x="0" y="0"/>
          <a:chExt cx="0" cy="0"/>
        </a:xfrm>
      </p:grpSpPr>
      <p:sp>
        <p:nvSpPr>
          <p:cNvPr id="222" name="Google Shape;222;g27ac1747274_0_35"/>
          <p:cNvSpPr txBox="1"/>
          <p:nvPr/>
        </p:nvSpPr>
        <p:spPr>
          <a:xfrm>
            <a:off x="1876500" y="215625"/>
            <a:ext cx="8439000" cy="10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900"/>
              <a:buFont typeface="Arial"/>
              <a:buNone/>
            </a:pPr>
            <a:r>
              <a:rPr b="1" i="0" lang="en-US" sz="4900" u="none" cap="none" strike="noStrike">
                <a:solidFill>
                  <a:srgbClr val="000000"/>
                </a:solidFill>
                <a:latin typeface="DM Sans"/>
                <a:ea typeface="DM Sans"/>
                <a:cs typeface="DM Sans"/>
                <a:sym typeface="DM Sans"/>
              </a:rPr>
              <a:t>How is 3D printing utilised?</a:t>
            </a:r>
            <a:endParaRPr b="1" i="0" sz="4900" u="none" cap="none" strike="noStrike">
              <a:solidFill>
                <a:srgbClr val="000000"/>
              </a:solidFill>
              <a:latin typeface="DM Sans"/>
              <a:ea typeface="DM Sans"/>
              <a:cs typeface="DM Sans"/>
              <a:sym typeface="DM Sans"/>
            </a:endParaRPr>
          </a:p>
        </p:txBody>
      </p:sp>
      <p:pic>
        <p:nvPicPr>
          <p:cNvPr id="223" name="Google Shape;223;g27ac1747274_0_35"/>
          <p:cNvPicPr preferRelativeResize="0"/>
          <p:nvPr/>
        </p:nvPicPr>
        <p:blipFill rotWithShape="1">
          <a:blip r:embed="rId3">
            <a:alphaModFix/>
          </a:blip>
          <a:srcRect b="0" l="0" r="0" t="0"/>
          <a:stretch/>
        </p:blipFill>
        <p:spPr>
          <a:xfrm>
            <a:off x="410800" y="1340312"/>
            <a:ext cx="3420925" cy="1993424"/>
          </a:xfrm>
          <a:prstGeom prst="rect">
            <a:avLst/>
          </a:prstGeom>
          <a:noFill/>
          <a:ln>
            <a:noFill/>
          </a:ln>
        </p:spPr>
      </p:pic>
      <p:pic>
        <p:nvPicPr>
          <p:cNvPr id="224" name="Google Shape;224;g27ac1747274_0_35"/>
          <p:cNvPicPr preferRelativeResize="0"/>
          <p:nvPr/>
        </p:nvPicPr>
        <p:blipFill rotWithShape="1">
          <a:blip r:embed="rId4">
            <a:alphaModFix/>
          </a:blip>
          <a:srcRect b="0" l="0" r="0" t="0"/>
          <a:stretch/>
        </p:blipFill>
        <p:spPr>
          <a:xfrm>
            <a:off x="8889100" y="1317600"/>
            <a:ext cx="2712724" cy="2038850"/>
          </a:xfrm>
          <a:prstGeom prst="rect">
            <a:avLst/>
          </a:prstGeom>
          <a:noFill/>
          <a:ln>
            <a:noFill/>
          </a:ln>
        </p:spPr>
      </p:pic>
      <p:pic>
        <p:nvPicPr>
          <p:cNvPr id="225" name="Google Shape;225;g27ac1747274_0_35"/>
          <p:cNvPicPr preferRelativeResize="0"/>
          <p:nvPr/>
        </p:nvPicPr>
        <p:blipFill rotWithShape="1">
          <a:blip r:embed="rId5">
            <a:alphaModFix/>
          </a:blip>
          <a:srcRect b="0" l="0" r="0" t="0"/>
          <a:stretch/>
        </p:blipFill>
        <p:spPr>
          <a:xfrm>
            <a:off x="4789575" y="1396975"/>
            <a:ext cx="3072775" cy="1880100"/>
          </a:xfrm>
          <a:prstGeom prst="rect">
            <a:avLst/>
          </a:prstGeom>
          <a:noFill/>
          <a:ln>
            <a:noFill/>
          </a:ln>
        </p:spPr>
      </p:pic>
      <p:pic>
        <p:nvPicPr>
          <p:cNvPr id="226" name="Google Shape;226;g27ac1747274_0_35"/>
          <p:cNvPicPr preferRelativeResize="0"/>
          <p:nvPr/>
        </p:nvPicPr>
        <p:blipFill rotWithShape="1">
          <a:blip r:embed="rId6">
            <a:alphaModFix/>
          </a:blip>
          <a:srcRect b="0" l="0" r="0" t="0"/>
          <a:stretch/>
        </p:blipFill>
        <p:spPr>
          <a:xfrm>
            <a:off x="2345775" y="4081537"/>
            <a:ext cx="3420925" cy="1874170"/>
          </a:xfrm>
          <a:prstGeom prst="rect">
            <a:avLst/>
          </a:prstGeom>
          <a:noFill/>
          <a:ln>
            <a:noFill/>
          </a:ln>
        </p:spPr>
      </p:pic>
      <p:sp>
        <p:nvSpPr>
          <p:cNvPr id="227" name="Google Shape;227;g27ac1747274_0_35"/>
          <p:cNvSpPr txBox="1"/>
          <p:nvPr/>
        </p:nvSpPr>
        <p:spPr>
          <a:xfrm>
            <a:off x="764963" y="3333725"/>
            <a:ext cx="27126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Medical Applications</a:t>
            </a:r>
            <a:endParaRPr b="1" i="0" sz="1900" u="none" cap="none" strike="noStrike">
              <a:solidFill>
                <a:srgbClr val="000000"/>
              </a:solidFill>
              <a:latin typeface="DM Sans"/>
              <a:ea typeface="DM Sans"/>
              <a:cs typeface="DM Sans"/>
              <a:sym typeface="DM Sans"/>
            </a:endParaRPr>
          </a:p>
        </p:txBody>
      </p:sp>
      <p:sp>
        <p:nvSpPr>
          <p:cNvPr id="228" name="Google Shape;228;g27ac1747274_0_35"/>
          <p:cNvSpPr txBox="1"/>
          <p:nvPr/>
        </p:nvSpPr>
        <p:spPr>
          <a:xfrm>
            <a:off x="4969663" y="3356450"/>
            <a:ext cx="27126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Figurine/Art Models</a:t>
            </a:r>
            <a:endParaRPr b="1" i="0" sz="1900" u="none" cap="none" strike="noStrike">
              <a:solidFill>
                <a:srgbClr val="000000"/>
              </a:solidFill>
              <a:latin typeface="DM Sans"/>
              <a:ea typeface="DM Sans"/>
              <a:cs typeface="DM Sans"/>
              <a:sym typeface="DM Sans"/>
            </a:endParaRPr>
          </a:p>
        </p:txBody>
      </p:sp>
      <p:sp>
        <p:nvSpPr>
          <p:cNvPr id="229" name="Google Shape;229;g27ac1747274_0_35"/>
          <p:cNvSpPr txBox="1"/>
          <p:nvPr/>
        </p:nvSpPr>
        <p:spPr>
          <a:xfrm>
            <a:off x="8889150" y="3467100"/>
            <a:ext cx="2712600" cy="43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Prototype for Real World Applications</a:t>
            </a:r>
            <a:endParaRPr b="1" i="0" sz="1900" u="none" cap="none" strike="noStrike">
              <a:solidFill>
                <a:srgbClr val="000000"/>
              </a:solidFill>
              <a:latin typeface="DM Sans"/>
              <a:ea typeface="DM Sans"/>
              <a:cs typeface="DM Sans"/>
              <a:sym typeface="DM Sans"/>
            </a:endParaRPr>
          </a:p>
        </p:txBody>
      </p:sp>
      <p:sp>
        <p:nvSpPr>
          <p:cNvPr id="230" name="Google Shape;230;g27ac1747274_0_35"/>
          <p:cNvSpPr txBox="1"/>
          <p:nvPr/>
        </p:nvSpPr>
        <p:spPr>
          <a:xfrm>
            <a:off x="2931400" y="5989575"/>
            <a:ext cx="22497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Functional Prints</a:t>
            </a:r>
            <a:endParaRPr b="1" i="0" sz="1900" u="none" cap="none" strike="noStrike">
              <a:solidFill>
                <a:srgbClr val="000000"/>
              </a:solidFill>
              <a:latin typeface="DM Sans"/>
              <a:ea typeface="DM Sans"/>
              <a:cs typeface="DM Sans"/>
              <a:sym typeface="DM Sans"/>
            </a:endParaRPr>
          </a:p>
        </p:txBody>
      </p:sp>
      <p:pic>
        <p:nvPicPr>
          <p:cNvPr id="231" name="Google Shape;231;g27ac1747274_0_35"/>
          <p:cNvPicPr preferRelativeResize="0"/>
          <p:nvPr/>
        </p:nvPicPr>
        <p:blipFill rotWithShape="1">
          <a:blip r:embed="rId7">
            <a:alphaModFix/>
          </a:blip>
          <a:srcRect b="0" l="0" r="0" t="0"/>
          <a:stretch/>
        </p:blipFill>
        <p:spPr>
          <a:xfrm>
            <a:off x="6773425" y="4363950"/>
            <a:ext cx="3072775" cy="1560775"/>
          </a:xfrm>
          <a:prstGeom prst="rect">
            <a:avLst/>
          </a:prstGeom>
          <a:noFill/>
          <a:ln>
            <a:noFill/>
          </a:ln>
        </p:spPr>
      </p:pic>
      <p:sp>
        <p:nvSpPr>
          <p:cNvPr id="232" name="Google Shape;232;g27ac1747274_0_35"/>
          <p:cNvSpPr txBox="1"/>
          <p:nvPr/>
        </p:nvSpPr>
        <p:spPr>
          <a:xfrm>
            <a:off x="7915300" y="5989575"/>
            <a:ext cx="7890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Food</a:t>
            </a:r>
            <a:endParaRPr b="1" i="0" sz="1900" u="none" cap="none" strike="noStrike">
              <a:solidFill>
                <a:srgbClr val="000000"/>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
                                        <p:tgtEl>
                                          <p:spTgt spid="2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7" name="Shape 237"/>
        <p:cNvGrpSpPr/>
        <p:nvPr/>
      </p:nvGrpSpPr>
      <p:grpSpPr>
        <a:xfrm>
          <a:off x="0" y="0"/>
          <a:ext cx="0" cy="0"/>
          <a:chOff x="0" y="0"/>
          <a:chExt cx="0" cy="0"/>
        </a:xfrm>
      </p:grpSpPr>
      <p:grpSp>
        <p:nvGrpSpPr>
          <p:cNvPr id="238" name="Google Shape;238;g243b1e19191_0_1"/>
          <p:cNvGrpSpPr/>
          <p:nvPr/>
        </p:nvGrpSpPr>
        <p:grpSpPr>
          <a:xfrm>
            <a:off x="6" y="4306752"/>
            <a:ext cx="2763280" cy="2551502"/>
            <a:chOff x="448434" y="3382961"/>
            <a:chExt cx="3934614" cy="3488041"/>
          </a:xfrm>
        </p:grpSpPr>
        <p:grpSp>
          <p:nvGrpSpPr>
            <p:cNvPr id="239" name="Google Shape;239;g243b1e19191_0_1"/>
            <p:cNvGrpSpPr/>
            <p:nvPr/>
          </p:nvGrpSpPr>
          <p:grpSpPr>
            <a:xfrm>
              <a:off x="2183435" y="3751806"/>
              <a:ext cx="2199613" cy="3119196"/>
              <a:chOff x="3351910" y="0"/>
              <a:chExt cx="5485320" cy="7778544"/>
            </a:xfrm>
          </p:grpSpPr>
          <p:sp>
            <p:nvSpPr>
              <p:cNvPr id="240" name="Google Shape;240;g243b1e19191_0_1"/>
              <p:cNvSpPr/>
              <p:nvPr/>
            </p:nvSpPr>
            <p:spPr>
              <a:xfrm>
                <a:off x="4542119" y="5478523"/>
                <a:ext cx="3201170" cy="2268602"/>
              </a:xfrm>
              <a:custGeom>
                <a:rect b="b" l="l" r="r" t="t"/>
                <a:pathLst>
                  <a:path extrusionOk="0" h="1362524" w="3201170">
                    <a:moveTo>
                      <a:pt x="0" y="0"/>
                    </a:moveTo>
                    <a:lnTo>
                      <a:pt x="3201171" y="0"/>
                    </a:lnTo>
                    <a:lnTo>
                      <a:pt x="3201171" y="1362525"/>
                    </a:lnTo>
                    <a:lnTo>
                      <a:pt x="0" y="1362525"/>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g243b1e19191_0_1"/>
              <p:cNvSpPr/>
              <p:nvPr/>
            </p:nvSpPr>
            <p:spPr>
              <a:xfrm>
                <a:off x="5525954" y="5478864"/>
                <a:ext cx="1381189" cy="2299680"/>
              </a:xfrm>
              <a:custGeom>
                <a:rect b="b" l="l" r="r" t="t"/>
                <a:pathLst>
                  <a:path extrusionOk="0" h="1381189" w="1381189">
                    <a:moveTo>
                      <a:pt x="0" y="0"/>
                    </a:moveTo>
                    <a:lnTo>
                      <a:pt x="1381189" y="0"/>
                    </a:lnTo>
                    <a:lnTo>
                      <a:pt x="1381189" y="1381189"/>
                    </a:lnTo>
                    <a:lnTo>
                      <a:pt x="0" y="1381189"/>
                    </a:lnTo>
                    <a:close/>
                  </a:path>
                </a:pathLst>
              </a:custGeom>
              <a:solidFill>
                <a:srgbClr val="3131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2" name="Google Shape;242;g243b1e19191_0_1"/>
              <p:cNvSpPr/>
              <p:nvPr/>
            </p:nvSpPr>
            <p:spPr>
              <a:xfrm>
                <a:off x="3351910" y="0"/>
                <a:ext cx="5485320" cy="5488166"/>
              </a:xfrm>
              <a:custGeom>
                <a:rect b="b" l="l" r="r" t="t"/>
                <a:pathLst>
                  <a:path extrusionOk="0" h="5488166" w="5485320">
                    <a:moveTo>
                      <a:pt x="5484293" y="46834"/>
                    </a:moveTo>
                    <a:cubicBezTo>
                      <a:pt x="5484293" y="686"/>
                      <a:pt x="5484379" y="771"/>
                      <a:pt x="5438830" y="771"/>
                    </a:cubicBezTo>
                    <a:cubicBezTo>
                      <a:pt x="4045825" y="771"/>
                      <a:pt x="444733" y="943"/>
                      <a:pt x="37192" y="1"/>
                    </a:cubicBezTo>
                    <a:cubicBezTo>
                      <a:pt x="10650" y="-85"/>
                      <a:pt x="3801" y="7107"/>
                      <a:pt x="4486" y="33221"/>
                    </a:cubicBezTo>
                    <a:cubicBezTo>
                      <a:pt x="6284" y="104712"/>
                      <a:pt x="-6388" y="5399584"/>
                      <a:pt x="4400" y="5478866"/>
                    </a:cubicBezTo>
                    <a:cubicBezTo>
                      <a:pt x="19298" y="5491025"/>
                      <a:pt x="88819" y="5487771"/>
                      <a:pt x="105601" y="5487771"/>
                    </a:cubicBezTo>
                    <a:cubicBezTo>
                      <a:pt x="451069" y="5488028"/>
                      <a:pt x="5111427" y="5478267"/>
                      <a:pt x="5452015" y="5479124"/>
                    </a:cubicBezTo>
                    <a:cubicBezTo>
                      <a:pt x="5477529" y="5479209"/>
                      <a:pt x="5485406" y="5473644"/>
                      <a:pt x="5485320" y="5446760"/>
                    </a:cubicBezTo>
                    <a:cubicBezTo>
                      <a:pt x="5484636" y="4744179"/>
                      <a:pt x="5484550" y="1144199"/>
                      <a:pt x="5484293" y="46834"/>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3" name="Google Shape;243;g243b1e19191_0_1"/>
              <p:cNvSpPr/>
              <p:nvPr/>
            </p:nvSpPr>
            <p:spPr>
              <a:xfrm>
                <a:off x="3774195" y="478760"/>
                <a:ext cx="4708319" cy="4103863"/>
              </a:xfrm>
              <a:custGeom>
                <a:rect b="b" l="l" r="r" t="t"/>
                <a:pathLst>
                  <a:path extrusionOk="0" h="4103863" w="4708319">
                    <a:moveTo>
                      <a:pt x="4707806" y="29040"/>
                    </a:moveTo>
                    <a:cubicBezTo>
                      <a:pt x="4707806" y="14827"/>
                      <a:pt x="4711488" y="187"/>
                      <a:pt x="4687600" y="358"/>
                    </a:cubicBezTo>
                    <a:cubicBezTo>
                      <a:pt x="4548985" y="1128"/>
                      <a:pt x="4410455" y="872"/>
                      <a:pt x="4271839" y="443"/>
                    </a:cubicBezTo>
                    <a:cubicBezTo>
                      <a:pt x="4256514" y="358"/>
                      <a:pt x="4250863" y="6009"/>
                      <a:pt x="4251205" y="20992"/>
                    </a:cubicBezTo>
                    <a:cubicBezTo>
                      <a:pt x="4251890" y="49931"/>
                      <a:pt x="4250435" y="78955"/>
                      <a:pt x="4251890" y="107894"/>
                    </a:cubicBezTo>
                    <a:cubicBezTo>
                      <a:pt x="4252832" y="126730"/>
                      <a:pt x="4246924" y="134607"/>
                      <a:pt x="4227575" y="132552"/>
                    </a:cubicBezTo>
                    <a:cubicBezTo>
                      <a:pt x="4215931" y="131268"/>
                      <a:pt x="1022894" y="132038"/>
                      <a:pt x="904313" y="132809"/>
                    </a:cubicBezTo>
                    <a:cubicBezTo>
                      <a:pt x="881282" y="132980"/>
                      <a:pt x="874261" y="125874"/>
                      <a:pt x="875802" y="103613"/>
                    </a:cubicBezTo>
                    <a:cubicBezTo>
                      <a:pt x="877515" y="79298"/>
                      <a:pt x="874689" y="54640"/>
                      <a:pt x="876744" y="30324"/>
                    </a:cubicBezTo>
                    <a:cubicBezTo>
                      <a:pt x="878799" y="6094"/>
                      <a:pt x="870323" y="-70"/>
                      <a:pt x="846435" y="101"/>
                    </a:cubicBezTo>
                    <a:cubicBezTo>
                      <a:pt x="672631" y="1128"/>
                      <a:pt x="129299" y="1642"/>
                      <a:pt x="31523" y="15"/>
                    </a:cubicBezTo>
                    <a:cubicBezTo>
                      <a:pt x="5667" y="-413"/>
                      <a:pt x="-2809" y="8063"/>
                      <a:pt x="787" y="32122"/>
                    </a:cubicBezTo>
                    <a:cubicBezTo>
                      <a:pt x="1300" y="35632"/>
                      <a:pt x="872" y="39314"/>
                      <a:pt x="872" y="42996"/>
                    </a:cubicBezTo>
                    <a:cubicBezTo>
                      <a:pt x="872" y="704737"/>
                      <a:pt x="1472" y="3482869"/>
                      <a:pt x="1472" y="3482869"/>
                    </a:cubicBezTo>
                    <a:cubicBezTo>
                      <a:pt x="1472" y="3482869"/>
                      <a:pt x="1129" y="3872517"/>
                      <a:pt x="958" y="4067297"/>
                    </a:cubicBezTo>
                    <a:cubicBezTo>
                      <a:pt x="958" y="4102315"/>
                      <a:pt x="958" y="4102144"/>
                      <a:pt x="36061" y="4102401"/>
                    </a:cubicBezTo>
                    <a:cubicBezTo>
                      <a:pt x="521943" y="4105654"/>
                      <a:pt x="4342303" y="4102401"/>
                      <a:pt x="4676127" y="4102829"/>
                    </a:cubicBezTo>
                    <a:cubicBezTo>
                      <a:pt x="4701042" y="4102829"/>
                      <a:pt x="4708320" y="4096322"/>
                      <a:pt x="4708320" y="4070979"/>
                    </a:cubicBezTo>
                    <a:cubicBezTo>
                      <a:pt x="4707549" y="3703421"/>
                      <a:pt x="4707892" y="234523"/>
                      <a:pt x="4707806" y="2904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4" name="Google Shape;244;g243b1e19191_0_1"/>
              <p:cNvSpPr/>
              <p:nvPr/>
            </p:nvSpPr>
            <p:spPr>
              <a:xfrm>
                <a:off x="5260223" y="610456"/>
                <a:ext cx="2189402" cy="1777473"/>
              </a:xfrm>
              <a:custGeom>
                <a:rect b="b" l="l" r="r" t="t"/>
                <a:pathLst>
                  <a:path extrusionOk="0" h="1777473" w="2189402">
                    <a:moveTo>
                      <a:pt x="98178" y="0"/>
                    </a:moveTo>
                    <a:cubicBezTo>
                      <a:pt x="127545" y="68751"/>
                      <a:pt x="150233" y="139985"/>
                      <a:pt x="182854" y="207709"/>
                    </a:cubicBezTo>
                    <a:cubicBezTo>
                      <a:pt x="270270" y="389134"/>
                      <a:pt x="406574" y="522098"/>
                      <a:pt x="579179" y="621415"/>
                    </a:cubicBezTo>
                    <a:cubicBezTo>
                      <a:pt x="661801" y="668933"/>
                      <a:pt x="747932" y="709345"/>
                      <a:pt x="839629" y="734003"/>
                    </a:cubicBezTo>
                    <a:cubicBezTo>
                      <a:pt x="957611" y="765853"/>
                      <a:pt x="1077733" y="790340"/>
                      <a:pt x="1200338" y="759774"/>
                    </a:cubicBezTo>
                    <a:cubicBezTo>
                      <a:pt x="1286298" y="738369"/>
                      <a:pt x="1361043" y="696331"/>
                      <a:pt x="1430479" y="639994"/>
                    </a:cubicBezTo>
                    <a:cubicBezTo>
                      <a:pt x="1532964" y="556945"/>
                      <a:pt x="1608051" y="451121"/>
                      <a:pt x="1689816" y="350520"/>
                    </a:cubicBezTo>
                    <a:cubicBezTo>
                      <a:pt x="1701802" y="335708"/>
                      <a:pt x="1706426" y="319869"/>
                      <a:pt x="1706340" y="300605"/>
                    </a:cubicBezTo>
                    <a:cubicBezTo>
                      <a:pt x="1705741" y="201031"/>
                      <a:pt x="1706340" y="101457"/>
                      <a:pt x="1706426" y="1798"/>
                    </a:cubicBezTo>
                    <a:cubicBezTo>
                      <a:pt x="1798722" y="1627"/>
                      <a:pt x="1891104" y="1455"/>
                      <a:pt x="1983400" y="1370"/>
                    </a:cubicBezTo>
                    <a:cubicBezTo>
                      <a:pt x="1989393" y="11387"/>
                      <a:pt x="1987509" y="22432"/>
                      <a:pt x="1987509" y="33134"/>
                    </a:cubicBezTo>
                    <a:cubicBezTo>
                      <a:pt x="1987595" y="390161"/>
                      <a:pt x="1987595" y="747188"/>
                      <a:pt x="1987595" y="1104301"/>
                    </a:cubicBezTo>
                    <a:cubicBezTo>
                      <a:pt x="1987595" y="1141288"/>
                      <a:pt x="1987595" y="1141288"/>
                      <a:pt x="2023726" y="1141288"/>
                    </a:cubicBezTo>
                    <a:cubicBezTo>
                      <a:pt x="2070730" y="1141288"/>
                      <a:pt x="2117820" y="1141801"/>
                      <a:pt x="2164824" y="1140945"/>
                    </a:cubicBezTo>
                    <a:cubicBezTo>
                      <a:pt x="2182119" y="1140603"/>
                      <a:pt x="2189140" y="1146339"/>
                      <a:pt x="2189054" y="1164233"/>
                    </a:cubicBezTo>
                    <a:cubicBezTo>
                      <a:pt x="2188626" y="1279732"/>
                      <a:pt x="2188113" y="1395316"/>
                      <a:pt x="2189397" y="1510815"/>
                    </a:cubicBezTo>
                    <a:cubicBezTo>
                      <a:pt x="2189654" y="1536843"/>
                      <a:pt x="2182033" y="1545233"/>
                      <a:pt x="2155663" y="1544548"/>
                    </a:cubicBezTo>
                    <a:cubicBezTo>
                      <a:pt x="2092391" y="1542750"/>
                      <a:pt x="2029034" y="1544548"/>
                      <a:pt x="1965677" y="1543692"/>
                    </a:cubicBezTo>
                    <a:cubicBezTo>
                      <a:pt x="1943245" y="1543435"/>
                      <a:pt x="1932371" y="1549600"/>
                      <a:pt x="1933741" y="1574515"/>
                    </a:cubicBezTo>
                    <a:cubicBezTo>
                      <a:pt x="1935539" y="1606964"/>
                      <a:pt x="1933142" y="1639670"/>
                      <a:pt x="1934426" y="1672119"/>
                    </a:cubicBezTo>
                    <a:cubicBezTo>
                      <a:pt x="1935197" y="1692753"/>
                      <a:pt x="1929032" y="1701315"/>
                      <a:pt x="1906943" y="1700887"/>
                    </a:cubicBezTo>
                    <a:cubicBezTo>
                      <a:pt x="1868843" y="1700030"/>
                      <a:pt x="1865247" y="1704311"/>
                      <a:pt x="1871069" y="1743268"/>
                    </a:cubicBezTo>
                    <a:cubicBezTo>
                      <a:pt x="1873723" y="1760905"/>
                      <a:pt x="1872867" y="1771864"/>
                      <a:pt x="1852233" y="1772292"/>
                    </a:cubicBezTo>
                    <a:cubicBezTo>
                      <a:pt x="1843158" y="1778885"/>
                      <a:pt x="1833996" y="1779570"/>
                      <a:pt x="1825007" y="1772121"/>
                    </a:cubicBezTo>
                    <a:cubicBezTo>
                      <a:pt x="1804458" y="1763559"/>
                      <a:pt x="1813876" y="1745237"/>
                      <a:pt x="1814476" y="1732137"/>
                    </a:cubicBezTo>
                    <a:cubicBezTo>
                      <a:pt x="1815589" y="1706966"/>
                      <a:pt x="1806941" y="1696520"/>
                      <a:pt x="1781855" y="1700459"/>
                    </a:cubicBezTo>
                    <a:cubicBezTo>
                      <a:pt x="1756598" y="1704397"/>
                      <a:pt x="1748464" y="1693438"/>
                      <a:pt x="1749920" y="1668438"/>
                    </a:cubicBezTo>
                    <a:cubicBezTo>
                      <a:pt x="1751889" y="1635046"/>
                      <a:pt x="1749406" y="1601399"/>
                      <a:pt x="1750776" y="1568008"/>
                    </a:cubicBezTo>
                    <a:cubicBezTo>
                      <a:pt x="1751632" y="1548401"/>
                      <a:pt x="1744098" y="1543350"/>
                      <a:pt x="1725604" y="1543692"/>
                    </a:cubicBezTo>
                    <a:cubicBezTo>
                      <a:pt x="1666785" y="1544634"/>
                      <a:pt x="1607879" y="1543521"/>
                      <a:pt x="1549060" y="1544377"/>
                    </a:cubicBezTo>
                    <a:cubicBezTo>
                      <a:pt x="1531594" y="1544634"/>
                      <a:pt x="1525258" y="1539240"/>
                      <a:pt x="1525344" y="1521260"/>
                    </a:cubicBezTo>
                    <a:cubicBezTo>
                      <a:pt x="1525943" y="1402251"/>
                      <a:pt x="1525943" y="1283157"/>
                      <a:pt x="1525258" y="1164148"/>
                    </a:cubicBezTo>
                    <a:cubicBezTo>
                      <a:pt x="1525172" y="1146082"/>
                      <a:pt x="1531423" y="1140774"/>
                      <a:pt x="1548889" y="1141116"/>
                    </a:cubicBezTo>
                    <a:cubicBezTo>
                      <a:pt x="1594180" y="1142058"/>
                      <a:pt x="1639472" y="1141116"/>
                      <a:pt x="1684679" y="1141545"/>
                    </a:cubicBezTo>
                    <a:cubicBezTo>
                      <a:pt x="1698463" y="1141716"/>
                      <a:pt x="1706340" y="1139404"/>
                      <a:pt x="1706255" y="1122537"/>
                    </a:cubicBezTo>
                    <a:cubicBezTo>
                      <a:pt x="1705741" y="917996"/>
                      <a:pt x="1705826" y="713369"/>
                      <a:pt x="1705655" y="508828"/>
                    </a:cubicBezTo>
                    <a:cubicBezTo>
                      <a:pt x="1705655" y="505403"/>
                      <a:pt x="1704542" y="502064"/>
                      <a:pt x="1703343" y="495471"/>
                    </a:cubicBezTo>
                    <a:cubicBezTo>
                      <a:pt x="1692299" y="506173"/>
                      <a:pt x="1681682" y="513965"/>
                      <a:pt x="1674148" y="524153"/>
                    </a:cubicBezTo>
                    <a:cubicBezTo>
                      <a:pt x="1608650" y="612768"/>
                      <a:pt x="1531337" y="690167"/>
                      <a:pt x="1441952" y="753695"/>
                    </a:cubicBezTo>
                    <a:cubicBezTo>
                      <a:pt x="1391009" y="789911"/>
                      <a:pt x="1335015" y="819792"/>
                      <a:pt x="1274226" y="838799"/>
                    </a:cubicBezTo>
                    <a:cubicBezTo>
                      <a:pt x="1197512" y="862858"/>
                      <a:pt x="1119515" y="874074"/>
                      <a:pt x="1039205" y="868937"/>
                    </a:cubicBezTo>
                    <a:cubicBezTo>
                      <a:pt x="987663" y="865598"/>
                      <a:pt x="937833" y="852755"/>
                      <a:pt x="887233" y="844108"/>
                    </a:cubicBezTo>
                    <a:cubicBezTo>
                      <a:pt x="779954" y="825785"/>
                      <a:pt x="680209" y="784946"/>
                      <a:pt x="585001" y="735715"/>
                    </a:cubicBezTo>
                    <a:cubicBezTo>
                      <a:pt x="463595" y="672957"/>
                      <a:pt x="352463" y="594446"/>
                      <a:pt x="258626" y="492646"/>
                    </a:cubicBezTo>
                    <a:cubicBezTo>
                      <a:pt x="165987" y="392130"/>
                      <a:pt x="100832" y="275604"/>
                      <a:pt x="48262" y="151116"/>
                    </a:cubicBezTo>
                    <a:cubicBezTo>
                      <a:pt x="31139" y="110533"/>
                      <a:pt x="17782" y="68409"/>
                      <a:pt x="2628" y="26970"/>
                    </a:cubicBezTo>
                    <a:cubicBezTo>
                      <a:pt x="-626" y="18151"/>
                      <a:pt x="-1739" y="9418"/>
                      <a:pt x="4512" y="1199"/>
                    </a:cubicBezTo>
                    <a:cubicBezTo>
                      <a:pt x="6994" y="1284"/>
                      <a:pt x="9477" y="1370"/>
                      <a:pt x="11960" y="1541"/>
                    </a:cubicBezTo>
                    <a:cubicBezTo>
                      <a:pt x="32337" y="3853"/>
                      <a:pt x="52714" y="3425"/>
                      <a:pt x="73006" y="1798"/>
                    </a:cubicBezTo>
                    <a:cubicBezTo>
                      <a:pt x="81568" y="1199"/>
                      <a:pt x="89873" y="599"/>
                      <a:pt x="98178" y="0"/>
                    </a:cubicBezTo>
                    <a:close/>
                  </a:path>
                </a:pathLst>
              </a:custGeom>
              <a:solidFill>
                <a:srgbClr val="FBF3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5" name="Google Shape;245;g243b1e19191_0_1"/>
              <p:cNvSpPr/>
              <p:nvPr/>
            </p:nvSpPr>
            <p:spPr>
              <a:xfrm>
                <a:off x="3656657" y="4902311"/>
                <a:ext cx="407887" cy="321256"/>
              </a:xfrm>
              <a:custGeom>
                <a:rect b="b" l="l" r="r" t="t"/>
                <a:pathLst>
                  <a:path extrusionOk="0" h="321256" w="407887">
                    <a:moveTo>
                      <a:pt x="206169" y="320899"/>
                    </a:moveTo>
                    <a:cubicBezTo>
                      <a:pt x="147349" y="320899"/>
                      <a:pt x="88444" y="320214"/>
                      <a:pt x="29624" y="321241"/>
                    </a:cubicBezTo>
                    <a:cubicBezTo>
                      <a:pt x="8391" y="321669"/>
                      <a:pt x="-85" y="313364"/>
                      <a:pt x="1" y="292901"/>
                    </a:cubicBezTo>
                    <a:cubicBezTo>
                      <a:pt x="172" y="204201"/>
                      <a:pt x="86" y="115501"/>
                      <a:pt x="86" y="26886"/>
                    </a:cubicBezTo>
                    <a:cubicBezTo>
                      <a:pt x="86" y="7965"/>
                      <a:pt x="8220" y="-169"/>
                      <a:pt x="28255" y="3"/>
                    </a:cubicBezTo>
                    <a:cubicBezTo>
                      <a:pt x="146835" y="687"/>
                      <a:pt x="265416" y="602"/>
                      <a:pt x="383997" y="3"/>
                    </a:cubicBezTo>
                    <a:cubicBezTo>
                      <a:pt x="401121" y="-83"/>
                      <a:pt x="408056" y="4540"/>
                      <a:pt x="407885" y="22863"/>
                    </a:cubicBezTo>
                    <a:cubicBezTo>
                      <a:pt x="407200" y="115159"/>
                      <a:pt x="407200" y="207455"/>
                      <a:pt x="407885" y="299751"/>
                    </a:cubicBezTo>
                    <a:cubicBezTo>
                      <a:pt x="407970" y="316875"/>
                      <a:pt x="401206" y="321327"/>
                      <a:pt x="385367" y="321156"/>
                    </a:cubicBezTo>
                    <a:cubicBezTo>
                      <a:pt x="325606" y="320556"/>
                      <a:pt x="265844" y="320899"/>
                      <a:pt x="206169" y="320899"/>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6" name="Google Shape;246;g243b1e19191_0_1"/>
              <p:cNvSpPr/>
              <p:nvPr/>
            </p:nvSpPr>
            <p:spPr>
              <a:xfrm>
                <a:off x="5272269" y="611997"/>
                <a:ext cx="61131" cy="3962"/>
              </a:xfrm>
              <a:custGeom>
                <a:rect b="b" l="l" r="r" t="t"/>
                <a:pathLst>
                  <a:path extrusionOk="0" h="3962" w="61131">
                    <a:moveTo>
                      <a:pt x="61131" y="257"/>
                    </a:moveTo>
                    <a:cubicBezTo>
                      <a:pt x="40754" y="6164"/>
                      <a:pt x="20377" y="4195"/>
                      <a:pt x="0" y="0"/>
                    </a:cubicBezTo>
                    <a:cubicBezTo>
                      <a:pt x="20463" y="86"/>
                      <a:pt x="40840" y="171"/>
                      <a:pt x="61131" y="257"/>
                    </a:cubicBezTo>
                    <a:close/>
                  </a:path>
                </a:pathLst>
              </a:custGeom>
              <a:solidFill>
                <a:srgbClr val="9296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7" name="Google Shape;247;g243b1e19191_0_1"/>
              <p:cNvSpPr/>
              <p:nvPr/>
            </p:nvSpPr>
            <p:spPr>
              <a:xfrm>
                <a:off x="4431605" y="3237455"/>
                <a:ext cx="3334018" cy="1344818"/>
              </a:xfrm>
              <a:custGeom>
                <a:rect b="b" l="l" r="r" t="t"/>
                <a:pathLst>
                  <a:path extrusionOk="0" h="1344818" w="3334018">
                    <a:moveTo>
                      <a:pt x="2457474" y="1343534"/>
                    </a:moveTo>
                    <a:cubicBezTo>
                      <a:pt x="2347883" y="1343962"/>
                      <a:pt x="1445898" y="1344819"/>
                      <a:pt x="1104453" y="1344819"/>
                    </a:cubicBezTo>
                    <a:cubicBezTo>
                      <a:pt x="1061730" y="1344819"/>
                      <a:pt x="1061987" y="1344904"/>
                      <a:pt x="1061987" y="1302266"/>
                    </a:cubicBezTo>
                    <a:cubicBezTo>
                      <a:pt x="1062072" y="1018871"/>
                      <a:pt x="1062415" y="350622"/>
                      <a:pt x="1061816" y="299937"/>
                    </a:cubicBezTo>
                    <a:cubicBezTo>
                      <a:pt x="1061473" y="265775"/>
                      <a:pt x="1058305" y="263206"/>
                      <a:pt x="1024572" y="263206"/>
                    </a:cubicBezTo>
                    <a:cubicBezTo>
                      <a:pt x="697597" y="263292"/>
                      <a:pt x="370622" y="263463"/>
                      <a:pt x="43732" y="263549"/>
                    </a:cubicBezTo>
                    <a:cubicBezTo>
                      <a:pt x="4348" y="263549"/>
                      <a:pt x="2636" y="261665"/>
                      <a:pt x="2636" y="221767"/>
                    </a:cubicBezTo>
                    <a:cubicBezTo>
                      <a:pt x="2636" y="181013"/>
                      <a:pt x="2379" y="140259"/>
                      <a:pt x="2293" y="99591"/>
                    </a:cubicBezTo>
                    <a:cubicBezTo>
                      <a:pt x="-3101" y="92227"/>
                      <a:pt x="2036" y="87775"/>
                      <a:pt x="7259" y="84094"/>
                    </a:cubicBezTo>
                    <a:cubicBezTo>
                      <a:pt x="43989" y="58323"/>
                      <a:pt x="78322" y="29384"/>
                      <a:pt x="115908" y="4726"/>
                    </a:cubicBezTo>
                    <a:cubicBezTo>
                      <a:pt x="121131" y="1301"/>
                      <a:pt x="126354" y="-3065"/>
                      <a:pt x="132604" y="3099"/>
                    </a:cubicBezTo>
                    <a:cubicBezTo>
                      <a:pt x="684925" y="3185"/>
                      <a:pt x="2792669" y="3356"/>
                      <a:pt x="3294219" y="3356"/>
                    </a:cubicBezTo>
                    <a:cubicBezTo>
                      <a:pt x="3333175" y="3356"/>
                      <a:pt x="3333774" y="3955"/>
                      <a:pt x="3333860" y="42740"/>
                    </a:cubicBezTo>
                    <a:cubicBezTo>
                      <a:pt x="3333945" y="104300"/>
                      <a:pt x="3334117" y="165859"/>
                      <a:pt x="3333945" y="227418"/>
                    </a:cubicBezTo>
                    <a:cubicBezTo>
                      <a:pt x="3333860" y="260980"/>
                      <a:pt x="3331548" y="263206"/>
                      <a:pt x="3298757" y="263206"/>
                    </a:cubicBezTo>
                    <a:cubicBezTo>
                      <a:pt x="3030772" y="263206"/>
                      <a:pt x="2762788" y="263292"/>
                      <a:pt x="2494718" y="263292"/>
                    </a:cubicBezTo>
                    <a:cubicBezTo>
                      <a:pt x="2459101" y="263292"/>
                      <a:pt x="2459015" y="263292"/>
                      <a:pt x="2459015" y="298310"/>
                    </a:cubicBezTo>
                    <a:cubicBezTo>
                      <a:pt x="2458930" y="635902"/>
                      <a:pt x="2458930" y="973579"/>
                      <a:pt x="2458844" y="1311171"/>
                    </a:cubicBezTo>
                    <a:cubicBezTo>
                      <a:pt x="2458844" y="1321873"/>
                      <a:pt x="2457902" y="1332661"/>
                      <a:pt x="2457474" y="1343534"/>
                    </a:cubicBezTo>
                    <a:close/>
                  </a:path>
                </a:pathLst>
              </a:custGeom>
              <a:solidFill>
                <a:srgbClr val="5BBF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8" name="Google Shape;248;g243b1e19191_0_1"/>
              <p:cNvSpPr/>
              <p:nvPr/>
            </p:nvSpPr>
            <p:spPr>
              <a:xfrm>
                <a:off x="3720008" y="4935532"/>
                <a:ext cx="267052" cy="250301"/>
              </a:xfrm>
              <a:custGeom>
                <a:rect b="b" l="l" r="r" t="t"/>
                <a:pathLst>
                  <a:path extrusionOk="0" h="250301" w="267052">
                    <a:moveTo>
                      <a:pt x="132287" y="249920"/>
                    </a:moveTo>
                    <a:cubicBezTo>
                      <a:pt x="96070" y="249920"/>
                      <a:pt x="59939" y="249235"/>
                      <a:pt x="23723" y="250262"/>
                    </a:cubicBezTo>
                    <a:cubicBezTo>
                      <a:pt x="6771" y="250776"/>
                      <a:pt x="-250" y="246409"/>
                      <a:pt x="7" y="227830"/>
                    </a:cubicBezTo>
                    <a:cubicBezTo>
                      <a:pt x="1034" y="159079"/>
                      <a:pt x="863" y="90414"/>
                      <a:pt x="92" y="21662"/>
                    </a:cubicBezTo>
                    <a:cubicBezTo>
                      <a:pt x="-79" y="4967"/>
                      <a:pt x="5743" y="-85"/>
                      <a:pt x="22011" y="1"/>
                    </a:cubicBezTo>
                    <a:cubicBezTo>
                      <a:pt x="96156" y="686"/>
                      <a:pt x="170387" y="601"/>
                      <a:pt x="244532" y="1"/>
                    </a:cubicBezTo>
                    <a:cubicBezTo>
                      <a:pt x="260542" y="-85"/>
                      <a:pt x="267135" y="4710"/>
                      <a:pt x="266964" y="21662"/>
                    </a:cubicBezTo>
                    <a:cubicBezTo>
                      <a:pt x="266279" y="91270"/>
                      <a:pt x="266279" y="160963"/>
                      <a:pt x="267049" y="230570"/>
                    </a:cubicBezTo>
                    <a:cubicBezTo>
                      <a:pt x="267220" y="246667"/>
                      <a:pt x="260885" y="250434"/>
                      <a:pt x="246158" y="250177"/>
                    </a:cubicBezTo>
                    <a:cubicBezTo>
                      <a:pt x="208315" y="249406"/>
                      <a:pt x="170301" y="249920"/>
                      <a:pt x="132287" y="24992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9" name="Google Shape;249;g243b1e19191_0_1"/>
              <p:cNvSpPr/>
              <p:nvPr/>
            </p:nvSpPr>
            <p:spPr>
              <a:xfrm>
                <a:off x="6287059" y="2382577"/>
                <a:ext cx="1169726" cy="832211"/>
              </a:xfrm>
              <a:custGeom>
                <a:rect b="b" l="l" r="r" t="t"/>
                <a:pathLst>
                  <a:path extrusionOk="0" h="832211" w="1169726">
                    <a:moveTo>
                      <a:pt x="1120608" y="451892"/>
                    </a:moveTo>
                    <a:cubicBezTo>
                      <a:pt x="1113587" y="445299"/>
                      <a:pt x="1109135" y="439734"/>
                      <a:pt x="1108536" y="429546"/>
                    </a:cubicBezTo>
                    <a:cubicBezTo>
                      <a:pt x="1106481" y="395897"/>
                      <a:pt x="1096035" y="364133"/>
                      <a:pt x="1082850" y="333396"/>
                    </a:cubicBezTo>
                    <a:cubicBezTo>
                      <a:pt x="1067097" y="296581"/>
                      <a:pt x="1043552" y="264560"/>
                      <a:pt x="1018722" y="233480"/>
                    </a:cubicBezTo>
                    <a:cubicBezTo>
                      <a:pt x="993208" y="201459"/>
                      <a:pt x="966067" y="171664"/>
                      <a:pt x="927796" y="154027"/>
                    </a:cubicBezTo>
                    <a:cubicBezTo>
                      <a:pt x="893035" y="137931"/>
                      <a:pt x="854079" y="129369"/>
                      <a:pt x="828479" y="96491"/>
                    </a:cubicBezTo>
                    <a:cubicBezTo>
                      <a:pt x="822486" y="88872"/>
                      <a:pt x="807075" y="97176"/>
                      <a:pt x="797828" y="84162"/>
                    </a:cubicBezTo>
                    <a:cubicBezTo>
                      <a:pt x="812640" y="81251"/>
                      <a:pt x="825483" y="79111"/>
                      <a:pt x="838068" y="76115"/>
                    </a:cubicBezTo>
                    <a:cubicBezTo>
                      <a:pt x="848171" y="73717"/>
                      <a:pt x="857675" y="68580"/>
                      <a:pt x="858617" y="57364"/>
                    </a:cubicBezTo>
                    <a:cubicBezTo>
                      <a:pt x="859644" y="45121"/>
                      <a:pt x="849370" y="41011"/>
                      <a:pt x="839524" y="37929"/>
                    </a:cubicBezTo>
                    <a:cubicBezTo>
                      <a:pt x="829592" y="34847"/>
                      <a:pt x="819660" y="31850"/>
                      <a:pt x="804934" y="27398"/>
                    </a:cubicBezTo>
                    <a:cubicBezTo>
                      <a:pt x="817606" y="18836"/>
                      <a:pt x="827537" y="12928"/>
                      <a:pt x="825397" y="171"/>
                    </a:cubicBezTo>
                    <a:cubicBezTo>
                      <a:pt x="816321" y="86"/>
                      <a:pt x="807246" y="86"/>
                      <a:pt x="798170" y="0"/>
                    </a:cubicBezTo>
                    <a:cubicBezTo>
                      <a:pt x="780619" y="21233"/>
                      <a:pt x="782074" y="40326"/>
                      <a:pt x="806732" y="56679"/>
                    </a:cubicBezTo>
                    <a:cubicBezTo>
                      <a:pt x="762297" y="64042"/>
                      <a:pt x="752450" y="79025"/>
                      <a:pt x="773940" y="107279"/>
                    </a:cubicBezTo>
                    <a:cubicBezTo>
                      <a:pt x="711097" y="97690"/>
                      <a:pt x="649195" y="92467"/>
                      <a:pt x="587122" y="100344"/>
                    </a:cubicBezTo>
                    <a:cubicBezTo>
                      <a:pt x="451675" y="117554"/>
                      <a:pt x="348933" y="189901"/>
                      <a:pt x="266825" y="294526"/>
                    </a:cubicBezTo>
                    <a:cubicBezTo>
                      <a:pt x="231893" y="339047"/>
                      <a:pt x="195077" y="373637"/>
                      <a:pt x="134717" y="384254"/>
                    </a:cubicBezTo>
                    <a:cubicBezTo>
                      <a:pt x="66650" y="396240"/>
                      <a:pt x="20074" y="439563"/>
                      <a:pt x="7916" y="511910"/>
                    </a:cubicBezTo>
                    <a:cubicBezTo>
                      <a:pt x="5691" y="525181"/>
                      <a:pt x="3721" y="538537"/>
                      <a:pt x="2009" y="551893"/>
                    </a:cubicBezTo>
                    <a:cubicBezTo>
                      <a:pt x="-10063" y="645132"/>
                      <a:pt x="32489" y="697958"/>
                      <a:pt x="123929" y="701040"/>
                    </a:cubicBezTo>
                    <a:cubicBezTo>
                      <a:pt x="141909" y="701639"/>
                      <a:pt x="146275" y="711485"/>
                      <a:pt x="151412" y="724671"/>
                    </a:cubicBezTo>
                    <a:cubicBezTo>
                      <a:pt x="175642" y="786401"/>
                      <a:pt x="220591" y="823131"/>
                      <a:pt x="286774" y="830666"/>
                    </a:cubicBezTo>
                    <a:cubicBezTo>
                      <a:pt x="354327" y="838371"/>
                      <a:pt x="413146" y="814398"/>
                      <a:pt x="441486" y="754294"/>
                    </a:cubicBezTo>
                    <a:cubicBezTo>
                      <a:pt x="463747" y="707033"/>
                      <a:pt x="491658" y="699584"/>
                      <a:pt x="536607" y="701896"/>
                    </a:cubicBezTo>
                    <a:cubicBezTo>
                      <a:pt x="602448" y="705321"/>
                      <a:pt x="668630" y="702752"/>
                      <a:pt x="734728" y="703009"/>
                    </a:cubicBezTo>
                    <a:cubicBezTo>
                      <a:pt x="748854" y="703095"/>
                      <a:pt x="758016" y="706862"/>
                      <a:pt x="763923" y="723643"/>
                    </a:cubicBezTo>
                    <a:cubicBezTo>
                      <a:pt x="787639" y="790596"/>
                      <a:pt x="850397" y="832721"/>
                      <a:pt x="920518" y="832207"/>
                    </a:cubicBezTo>
                    <a:cubicBezTo>
                      <a:pt x="989869" y="831693"/>
                      <a:pt x="1048517" y="790254"/>
                      <a:pt x="1072576" y="722445"/>
                    </a:cubicBezTo>
                    <a:cubicBezTo>
                      <a:pt x="1078826" y="704807"/>
                      <a:pt x="1087473" y="698643"/>
                      <a:pt x="1105710" y="700441"/>
                    </a:cubicBezTo>
                    <a:cubicBezTo>
                      <a:pt x="1121207" y="701982"/>
                      <a:pt x="1137817" y="701554"/>
                      <a:pt x="1135505" y="677238"/>
                    </a:cubicBezTo>
                    <a:cubicBezTo>
                      <a:pt x="1135077" y="672957"/>
                      <a:pt x="1140557" y="667991"/>
                      <a:pt x="1143553" y="663454"/>
                    </a:cubicBezTo>
                    <a:cubicBezTo>
                      <a:pt x="1185934" y="599840"/>
                      <a:pt x="1175831" y="503862"/>
                      <a:pt x="1120608" y="451892"/>
                    </a:cubicBezTo>
                    <a:close/>
                    <a:moveTo>
                      <a:pt x="679247" y="327403"/>
                    </a:moveTo>
                    <a:cubicBezTo>
                      <a:pt x="677706" y="359938"/>
                      <a:pt x="667517" y="368928"/>
                      <a:pt x="635924" y="369014"/>
                    </a:cubicBezTo>
                    <a:cubicBezTo>
                      <a:pt x="595256" y="369099"/>
                      <a:pt x="554587" y="369014"/>
                      <a:pt x="513833" y="369014"/>
                    </a:cubicBezTo>
                    <a:cubicBezTo>
                      <a:pt x="470425" y="369014"/>
                      <a:pt x="427016" y="369698"/>
                      <a:pt x="383608" y="368757"/>
                    </a:cubicBezTo>
                    <a:cubicBezTo>
                      <a:pt x="350731" y="368072"/>
                      <a:pt x="336861" y="344869"/>
                      <a:pt x="354755" y="317557"/>
                    </a:cubicBezTo>
                    <a:cubicBezTo>
                      <a:pt x="414088" y="226973"/>
                      <a:pt x="488576" y="161818"/>
                      <a:pt x="606900" y="170722"/>
                    </a:cubicBezTo>
                    <a:cubicBezTo>
                      <a:pt x="654504" y="174318"/>
                      <a:pt x="679333" y="197692"/>
                      <a:pt x="679590" y="246066"/>
                    </a:cubicBezTo>
                    <a:cubicBezTo>
                      <a:pt x="679846" y="273207"/>
                      <a:pt x="680531" y="300348"/>
                      <a:pt x="679247" y="327403"/>
                    </a:cubicBezTo>
                    <a:close/>
                    <a:moveTo>
                      <a:pt x="940039" y="368842"/>
                    </a:moveTo>
                    <a:cubicBezTo>
                      <a:pt x="914782" y="369613"/>
                      <a:pt x="889439" y="369014"/>
                      <a:pt x="864182" y="369014"/>
                    </a:cubicBezTo>
                    <a:cubicBezTo>
                      <a:pt x="839781" y="369014"/>
                      <a:pt x="815379" y="368671"/>
                      <a:pt x="791064" y="369185"/>
                    </a:cubicBezTo>
                    <a:cubicBezTo>
                      <a:pt x="774369" y="369527"/>
                      <a:pt x="764951" y="361822"/>
                      <a:pt x="764608" y="345469"/>
                    </a:cubicBezTo>
                    <a:cubicBezTo>
                      <a:pt x="763581" y="297779"/>
                      <a:pt x="762040" y="250090"/>
                      <a:pt x="763324" y="202486"/>
                    </a:cubicBezTo>
                    <a:cubicBezTo>
                      <a:pt x="763923" y="181853"/>
                      <a:pt x="783187" y="176887"/>
                      <a:pt x="799540" y="178942"/>
                    </a:cubicBezTo>
                    <a:cubicBezTo>
                      <a:pt x="881905" y="189216"/>
                      <a:pt x="948430" y="238104"/>
                      <a:pt x="969492" y="332369"/>
                    </a:cubicBezTo>
                    <a:cubicBezTo>
                      <a:pt x="974886" y="356856"/>
                      <a:pt x="965126" y="368072"/>
                      <a:pt x="940039" y="3688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50" name="Google Shape;250;g243b1e19191_0_1"/>
            <p:cNvGrpSpPr/>
            <p:nvPr/>
          </p:nvGrpSpPr>
          <p:grpSpPr>
            <a:xfrm>
              <a:off x="448434" y="3382961"/>
              <a:ext cx="2237855" cy="3475989"/>
              <a:chOff x="3888950" y="1818430"/>
              <a:chExt cx="3245149" cy="5040588"/>
            </a:xfrm>
          </p:grpSpPr>
          <p:sp>
            <p:nvSpPr>
              <p:cNvPr id="251" name="Google Shape;251;g243b1e19191_0_1"/>
              <p:cNvSpPr/>
              <p:nvPr/>
            </p:nvSpPr>
            <p:spPr>
              <a:xfrm>
                <a:off x="3888950" y="3053331"/>
                <a:ext cx="2713693" cy="3805687"/>
              </a:xfrm>
              <a:custGeom>
                <a:rect b="b" l="l" r="r" t="t"/>
                <a:pathLst>
                  <a:path extrusionOk="0" h="3805687" w="2713693">
                    <a:moveTo>
                      <a:pt x="2713136" y="1790517"/>
                    </a:moveTo>
                    <a:cubicBezTo>
                      <a:pt x="2710649" y="1766258"/>
                      <a:pt x="2704018" y="1742662"/>
                      <a:pt x="2700316" y="1718569"/>
                    </a:cubicBezTo>
                    <a:cubicBezTo>
                      <a:pt x="2692414" y="1690497"/>
                      <a:pt x="2689153" y="1661486"/>
                      <a:pt x="2682798" y="1633138"/>
                    </a:cubicBezTo>
                    <a:cubicBezTo>
                      <a:pt x="2665392" y="1555996"/>
                      <a:pt x="2651356" y="1478135"/>
                      <a:pt x="2634225" y="1400938"/>
                    </a:cubicBezTo>
                    <a:cubicBezTo>
                      <a:pt x="2625826" y="1378502"/>
                      <a:pt x="2625163" y="1378171"/>
                      <a:pt x="2601512" y="1382813"/>
                    </a:cubicBezTo>
                    <a:cubicBezTo>
                      <a:pt x="2569572" y="1389167"/>
                      <a:pt x="2537134" y="1392815"/>
                      <a:pt x="2505416" y="1400606"/>
                    </a:cubicBezTo>
                    <a:cubicBezTo>
                      <a:pt x="2453914" y="1413205"/>
                      <a:pt x="2401859" y="1423041"/>
                      <a:pt x="2349915" y="1433541"/>
                    </a:cubicBezTo>
                    <a:cubicBezTo>
                      <a:pt x="2340521" y="1435420"/>
                      <a:pt x="2331901" y="1437961"/>
                      <a:pt x="2324828" y="1444703"/>
                    </a:cubicBezTo>
                    <a:cubicBezTo>
                      <a:pt x="2303884" y="1449511"/>
                      <a:pt x="2283051" y="1454650"/>
                      <a:pt x="2262053" y="1459071"/>
                    </a:cubicBezTo>
                    <a:cubicBezTo>
                      <a:pt x="2222266" y="1467470"/>
                      <a:pt x="2181871" y="1473770"/>
                      <a:pt x="2142692" y="1484379"/>
                    </a:cubicBezTo>
                    <a:cubicBezTo>
                      <a:pt x="2125341" y="1489076"/>
                      <a:pt x="2120147" y="1483937"/>
                      <a:pt x="2115505" y="1469736"/>
                    </a:cubicBezTo>
                    <a:cubicBezTo>
                      <a:pt x="2091301" y="1396130"/>
                      <a:pt x="2066821" y="1322580"/>
                      <a:pt x="2042175" y="1249085"/>
                    </a:cubicBezTo>
                    <a:cubicBezTo>
                      <a:pt x="2020127" y="1183381"/>
                      <a:pt x="1997526" y="1117788"/>
                      <a:pt x="1975477" y="1052085"/>
                    </a:cubicBezTo>
                    <a:cubicBezTo>
                      <a:pt x="1950500" y="977540"/>
                      <a:pt x="1925910" y="902884"/>
                      <a:pt x="1901043" y="828284"/>
                    </a:cubicBezTo>
                    <a:cubicBezTo>
                      <a:pt x="1876563" y="754734"/>
                      <a:pt x="1852746" y="680962"/>
                      <a:pt x="1826885" y="607909"/>
                    </a:cubicBezTo>
                    <a:cubicBezTo>
                      <a:pt x="1818762" y="585032"/>
                      <a:pt x="1818098" y="558728"/>
                      <a:pt x="1792900" y="542482"/>
                    </a:cubicBezTo>
                    <a:cubicBezTo>
                      <a:pt x="1728633" y="501037"/>
                      <a:pt x="1665914" y="457106"/>
                      <a:pt x="1602697" y="414059"/>
                    </a:cubicBezTo>
                    <a:cubicBezTo>
                      <a:pt x="1598608" y="411296"/>
                      <a:pt x="1595292" y="407759"/>
                      <a:pt x="1591756" y="414280"/>
                    </a:cubicBezTo>
                    <a:cubicBezTo>
                      <a:pt x="1591756" y="414280"/>
                      <a:pt x="1591756" y="414280"/>
                      <a:pt x="1591756" y="414280"/>
                    </a:cubicBezTo>
                    <a:cubicBezTo>
                      <a:pt x="1583798" y="397150"/>
                      <a:pt x="1587059" y="377643"/>
                      <a:pt x="1580869" y="360292"/>
                    </a:cubicBezTo>
                    <a:cubicBezTo>
                      <a:pt x="1574902" y="343658"/>
                      <a:pt x="1579599" y="324207"/>
                      <a:pt x="1566999" y="309453"/>
                    </a:cubicBezTo>
                    <a:cubicBezTo>
                      <a:pt x="1539480" y="324870"/>
                      <a:pt x="1508535" y="326252"/>
                      <a:pt x="1478474" y="331004"/>
                    </a:cubicBezTo>
                    <a:cubicBezTo>
                      <a:pt x="1473556" y="331778"/>
                      <a:pt x="1469964" y="328352"/>
                      <a:pt x="1466040" y="325589"/>
                    </a:cubicBezTo>
                    <a:cubicBezTo>
                      <a:pt x="1429680" y="299782"/>
                      <a:pt x="1393319" y="273976"/>
                      <a:pt x="1356737" y="248502"/>
                    </a:cubicBezTo>
                    <a:cubicBezTo>
                      <a:pt x="1271472" y="189264"/>
                      <a:pt x="1186096" y="130191"/>
                      <a:pt x="1100775" y="71064"/>
                    </a:cubicBezTo>
                    <a:cubicBezTo>
                      <a:pt x="1075798" y="53712"/>
                      <a:pt x="1046124" y="39234"/>
                      <a:pt x="1055739" y="0"/>
                    </a:cubicBezTo>
                    <a:cubicBezTo>
                      <a:pt x="1043582" y="6907"/>
                      <a:pt x="1037559" y="20059"/>
                      <a:pt x="1026893" y="28459"/>
                    </a:cubicBezTo>
                    <a:lnTo>
                      <a:pt x="1026893" y="28459"/>
                    </a:lnTo>
                    <a:cubicBezTo>
                      <a:pt x="1019544" y="12212"/>
                      <a:pt x="1013576" y="11660"/>
                      <a:pt x="1001916" y="25751"/>
                    </a:cubicBezTo>
                    <a:cubicBezTo>
                      <a:pt x="956603" y="80568"/>
                      <a:pt x="910959" y="135054"/>
                      <a:pt x="866144" y="190313"/>
                    </a:cubicBezTo>
                    <a:cubicBezTo>
                      <a:pt x="855755" y="203134"/>
                      <a:pt x="842935" y="209323"/>
                      <a:pt x="827683" y="210815"/>
                    </a:cubicBezTo>
                    <a:cubicBezTo>
                      <a:pt x="778502" y="215678"/>
                      <a:pt x="730095" y="224906"/>
                      <a:pt x="682240" y="237118"/>
                    </a:cubicBezTo>
                    <a:cubicBezTo>
                      <a:pt x="611895" y="255022"/>
                      <a:pt x="544092" y="279005"/>
                      <a:pt x="483693" y="320947"/>
                    </a:cubicBezTo>
                    <a:cubicBezTo>
                      <a:pt x="366819" y="402012"/>
                      <a:pt x="302166" y="520489"/>
                      <a:pt x="249724" y="647365"/>
                    </a:cubicBezTo>
                    <a:cubicBezTo>
                      <a:pt x="231157" y="692346"/>
                      <a:pt x="218779" y="739482"/>
                      <a:pt x="205020" y="786231"/>
                    </a:cubicBezTo>
                    <a:cubicBezTo>
                      <a:pt x="192807" y="827842"/>
                      <a:pt x="183745" y="870171"/>
                      <a:pt x="172859" y="912057"/>
                    </a:cubicBezTo>
                    <a:cubicBezTo>
                      <a:pt x="162801" y="950794"/>
                      <a:pt x="156889" y="990581"/>
                      <a:pt x="149208" y="1029926"/>
                    </a:cubicBezTo>
                    <a:cubicBezTo>
                      <a:pt x="140421" y="1074907"/>
                      <a:pt x="130972" y="1119778"/>
                      <a:pt x="123291" y="1164924"/>
                    </a:cubicBezTo>
                    <a:cubicBezTo>
                      <a:pt x="114726" y="1215321"/>
                      <a:pt x="109034" y="1266160"/>
                      <a:pt x="99861" y="1316446"/>
                    </a:cubicBezTo>
                    <a:cubicBezTo>
                      <a:pt x="89859" y="1371263"/>
                      <a:pt x="83559" y="1426633"/>
                      <a:pt x="74994" y="1481616"/>
                    </a:cubicBezTo>
                    <a:cubicBezTo>
                      <a:pt x="62726" y="1560914"/>
                      <a:pt x="55266" y="1640929"/>
                      <a:pt x="45817" y="1720669"/>
                    </a:cubicBezTo>
                    <a:cubicBezTo>
                      <a:pt x="43772" y="1738020"/>
                      <a:pt x="42004" y="1755372"/>
                      <a:pt x="40015" y="1772723"/>
                    </a:cubicBezTo>
                    <a:cubicBezTo>
                      <a:pt x="35207" y="1815494"/>
                      <a:pt x="29958" y="1858265"/>
                      <a:pt x="25537" y="1901091"/>
                    </a:cubicBezTo>
                    <a:cubicBezTo>
                      <a:pt x="21779" y="1937562"/>
                      <a:pt x="20785" y="1974365"/>
                      <a:pt x="15369" y="2010560"/>
                    </a:cubicBezTo>
                    <a:cubicBezTo>
                      <a:pt x="8351" y="2057254"/>
                      <a:pt x="6749" y="2104446"/>
                      <a:pt x="339" y="2151140"/>
                    </a:cubicBezTo>
                    <a:cubicBezTo>
                      <a:pt x="-711" y="2158766"/>
                      <a:pt x="560" y="2165563"/>
                      <a:pt x="5864" y="2172249"/>
                    </a:cubicBezTo>
                    <a:cubicBezTo>
                      <a:pt x="65489" y="2247568"/>
                      <a:pt x="124838" y="2323163"/>
                      <a:pt x="184187" y="2398758"/>
                    </a:cubicBezTo>
                    <a:cubicBezTo>
                      <a:pt x="247514" y="2479381"/>
                      <a:pt x="310786" y="2560060"/>
                      <a:pt x="373948" y="2640794"/>
                    </a:cubicBezTo>
                    <a:cubicBezTo>
                      <a:pt x="378037" y="2646044"/>
                      <a:pt x="383563" y="2650962"/>
                      <a:pt x="381242" y="2659306"/>
                    </a:cubicBezTo>
                    <a:cubicBezTo>
                      <a:pt x="369030" y="2703237"/>
                      <a:pt x="357038" y="2747279"/>
                      <a:pt x="345047" y="2791321"/>
                    </a:cubicBezTo>
                    <a:cubicBezTo>
                      <a:pt x="329519" y="2848349"/>
                      <a:pt x="313881" y="2905321"/>
                      <a:pt x="298740" y="2962459"/>
                    </a:cubicBezTo>
                    <a:cubicBezTo>
                      <a:pt x="288296" y="3001694"/>
                      <a:pt x="279012" y="3041204"/>
                      <a:pt x="268513" y="3080438"/>
                    </a:cubicBezTo>
                    <a:cubicBezTo>
                      <a:pt x="250885" y="3146529"/>
                      <a:pt x="232097" y="3212287"/>
                      <a:pt x="214966" y="3278488"/>
                    </a:cubicBezTo>
                    <a:cubicBezTo>
                      <a:pt x="199273" y="3338997"/>
                      <a:pt x="183082" y="3399396"/>
                      <a:pt x="166338" y="3459629"/>
                    </a:cubicBezTo>
                    <a:cubicBezTo>
                      <a:pt x="164072" y="3467862"/>
                      <a:pt x="157054" y="3480738"/>
                      <a:pt x="173301" y="3485656"/>
                    </a:cubicBezTo>
                    <a:cubicBezTo>
                      <a:pt x="188165" y="3490187"/>
                      <a:pt x="202699" y="3495768"/>
                      <a:pt x="217729" y="3499526"/>
                    </a:cubicBezTo>
                    <a:cubicBezTo>
                      <a:pt x="287356" y="3516933"/>
                      <a:pt x="355657" y="3538981"/>
                      <a:pt x="424621" y="3558653"/>
                    </a:cubicBezTo>
                    <a:cubicBezTo>
                      <a:pt x="504913" y="3581586"/>
                      <a:pt x="585205" y="3604464"/>
                      <a:pt x="665441" y="3627507"/>
                    </a:cubicBezTo>
                    <a:cubicBezTo>
                      <a:pt x="675167" y="3630325"/>
                      <a:pt x="682959" y="3634801"/>
                      <a:pt x="683953" y="3647234"/>
                    </a:cubicBezTo>
                    <a:cubicBezTo>
                      <a:pt x="688374" y="3699952"/>
                      <a:pt x="697381" y="3752227"/>
                      <a:pt x="699371" y="3805221"/>
                    </a:cubicBezTo>
                    <a:cubicBezTo>
                      <a:pt x="706941" y="3805387"/>
                      <a:pt x="714567" y="3805663"/>
                      <a:pt x="722138" y="3805663"/>
                    </a:cubicBezTo>
                    <a:cubicBezTo>
                      <a:pt x="1205989" y="3805663"/>
                      <a:pt x="1689786" y="3805719"/>
                      <a:pt x="2173638" y="3805663"/>
                    </a:cubicBezTo>
                    <a:cubicBezTo>
                      <a:pt x="2225084" y="3805663"/>
                      <a:pt x="2276476" y="3805498"/>
                      <a:pt x="2327922" y="3805442"/>
                    </a:cubicBezTo>
                    <a:cubicBezTo>
                      <a:pt x="2337316" y="3797153"/>
                      <a:pt x="2331846" y="3786930"/>
                      <a:pt x="2331459" y="3777481"/>
                    </a:cubicBezTo>
                    <a:cubicBezTo>
                      <a:pt x="2330685" y="3759024"/>
                      <a:pt x="2333227" y="3755654"/>
                      <a:pt x="2351628" y="3755322"/>
                    </a:cubicBezTo>
                    <a:cubicBezTo>
                      <a:pt x="2379645" y="3754824"/>
                      <a:pt x="2407662" y="3755433"/>
                      <a:pt x="2435678" y="3755101"/>
                    </a:cubicBezTo>
                    <a:cubicBezTo>
                      <a:pt x="2462645" y="3754769"/>
                      <a:pt x="2466789" y="3750348"/>
                      <a:pt x="2464247" y="3724321"/>
                    </a:cubicBezTo>
                    <a:cubicBezTo>
                      <a:pt x="2459384" y="3674422"/>
                      <a:pt x="2451980" y="3624799"/>
                      <a:pt x="2446012" y="3575010"/>
                    </a:cubicBezTo>
                    <a:cubicBezTo>
                      <a:pt x="2441480" y="3536881"/>
                      <a:pt x="2435844" y="3498918"/>
                      <a:pt x="2430263" y="3460899"/>
                    </a:cubicBezTo>
                    <a:cubicBezTo>
                      <a:pt x="2425013" y="3425257"/>
                      <a:pt x="2421974" y="3389173"/>
                      <a:pt x="2417111" y="3353420"/>
                    </a:cubicBezTo>
                    <a:cubicBezTo>
                      <a:pt x="2409154" y="3295121"/>
                      <a:pt x="2403296" y="3236602"/>
                      <a:pt x="2394897" y="3178358"/>
                    </a:cubicBezTo>
                    <a:cubicBezTo>
                      <a:pt x="2388763" y="3135808"/>
                      <a:pt x="2384121" y="3092927"/>
                      <a:pt x="2378374" y="3050266"/>
                    </a:cubicBezTo>
                    <a:cubicBezTo>
                      <a:pt x="2372848" y="3008712"/>
                      <a:pt x="2369090" y="2966935"/>
                      <a:pt x="2362128" y="2925546"/>
                    </a:cubicBezTo>
                    <a:cubicBezTo>
                      <a:pt x="2360249" y="2896535"/>
                      <a:pt x="2355055" y="2867910"/>
                      <a:pt x="2351518" y="2839065"/>
                    </a:cubicBezTo>
                    <a:cubicBezTo>
                      <a:pt x="2346268" y="2796515"/>
                      <a:pt x="2341129" y="2753965"/>
                      <a:pt x="2334664" y="2711581"/>
                    </a:cubicBezTo>
                    <a:cubicBezTo>
                      <a:pt x="2330575" y="2684670"/>
                      <a:pt x="2322451" y="2658367"/>
                      <a:pt x="2323115" y="2630792"/>
                    </a:cubicBezTo>
                    <a:cubicBezTo>
                      <a:pt x="2319412" y="2594266"/>
                      <a:pt x="2314163" y="2557960"/>
                      <a:pt x="2309963" y="2521489"/>
                    </a:cubicBezTo>
                    <a:cubicBezTo>
                      <a:pt x="2305045" y="2479215"/>
                      <a:pt x="2299574" y="2436997"/>
                      <a:pt x="2293551" y="2394945"/>
                    </a:cubicBezTo>
                    <a:cubicBezTo>
                      <a:pt x="2286864" y="2348306"/>
                      <a:pt x="2280952" y="2301556"/>
                      <a:pt x="2274763" y="2254807"/>
                    </a:cubicBezTo>
                    <a:cubicBezTo>
                      <a:pt x="2265976" y="2188385"/>
                      <a:pt x="2259235" y="2121742"/>
                      <a:pt x="2249067" y="2055486"/>
                    </a:cubicBezTo>
                    <a:cubicBezTo>
                      <a:pt x="2245475" y="2031945"/>
                      <a:pt x="2243596" y="2008073"/>
                      <a:pt x="2240004" y="1984422"/>
                    </a:cubicBezTo>
                    <a:cubicBezTo>
                      <a:pt x="2237739" y="1969502"/>
                      <a:pt x="2243873" y="1960274"/>
                      <a:pt x="2259235" y="1956295"/>
                    </a:cubicBezTo>
                    <a:cubicBezTo>
                      <a:pt x="2274431" y="1952372"/>
                      <a:pt x="2289738" y="1948227"/>
                      <a:pt x="2303829" y="1940823"/>
                    </a:cubicBezTo>
                    <a:cubicBezTo>
                      <a:pt x="2309576" y="1936457"/>
                      <a:pt x="2316097" y="1934689"/>
                      <a:pt x="2323115" y="1933307"/>
                    </a:cubicBezTo>
                    <a:cubicBezTo>
                      <a:pt x="2337372" y="1930489"/>
                      <a:pt x="2351628" y="1927726"/>
                      <a:pt x="2365664" y="1923360"/>
                    </a:cubicBezTo>
                    <a:cubicBezTo>
                      <a:pt x="2443028" y="1899323"/>
                      <a:pt x="2519507" y="1872688"/>
                      <a:pt x="2597036" y="1849313"/>
                    </a:cubicBezTo>
                    <a:cubicBezTo>
                      <a:pt x="2629694" y="1839090"/>
                      <a:pt x="2662076" y="1828093"/>
                      <a:pt x="2694734" y="1817815"/>
                    </a:cubicBezTo>
                    <a:cubicBezTo>
                      <a:pt x="2712915" y="1812344"/>
                      <a:pt x="2715015" y="1809084"/>
                      <a:pt x="2713136" y="17905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 name="Google Shape;252;g243b1e19191_0_1"/>
              <p:cNvSpPr/>
              <p:nvPr/>
            </p:nvSpPr>
            <p:spPr>
              <a:xfrm>
                <a:off x="4896539" y="3053386"/>
                <a:ext cx="1150722" cy="2845579"/>
              </a:xfrm>
              <a:custGeom>
                <a:rect b="b" l="l" r="r" t="t"/>
                <a:pathLst>
                  <a:path extrusionOk="0" h="2845579" w="1150722">
                    <a:moveTo>
                      <a:pt x="1150686" y="2531491"/>
                    </a:moveTo>
                    <a:cubicBezTo>
                      <a:pt x="1151294" y="2500932"/>
                      <a:pt x="1144110" y="2471313"/>
                      <a:pt x="1142895" y="2440920"/>
                    </a:cubicBezTo>
                    <a:cubicBezTo>
                      <a:pt x="1141126" y="2396105"/>
                      <a:pt x="1136816" y="2351345"/>
                      <a:pt x="1132119" y="2306695"/>
                    </a:cubicBezTo>
                    <a:cubicBezTo>
                      <a:pt x="1126040" y="2248839"/>
                      <a:pt x="1122338" y="2190761"/>
                      <a:pt x="1115154" y="2132960"/>
                    </a:cubicBezTo>
                    <a:cubicBezTo>
                      <a:pt x="1111673" y="2104943"/>
                      <a:pt x="1107860" y="2076650"/>
                      <a:pt x="1105484" y="2048302"/>
                    </a:cubicBezTo>
                    <a:cubicBezTo>
                      <a:pt x="1101671" y="2003321"/>
                      <a:pt x="1093493" y="1958727"/>
                      <a:pt x="1086419" y="1914077"/>
                    </a:cubicBezTo>
                    <a:cubicBezTo>
                      <a:pt x="1077081" y="1855226"/>
                      <a:pt x="1068902" y="1796153"/>
                      <a:pt x="1056745" y="1737910"/>
                    </a:cubicBezTo>
                    <a:cubicBezTo>
                      <a:pt x="1044478" y="1679003"/>
                      <a:pt x="1032210" y="1620207"/>
                      <a:pt x="1023092" y="1560748"/>
                    </a:cubicBezTo>
                    <a:cubicBezTo>
                      <a:pt x="1022318" y="1555664"/>
                      <a:pt x="1020605" y="1551962"/>
                      <a:pt x="1016185" y="1549530"/>
                    </a:cubicBezTo>
                    <a:cubicBezTo>
                      <a:pt x="1012538" y="1543065"/>
                      <a:pt x="1015079" y="1535771"/>
                      <a:pt x="1013201" y="1528974"/>
                    </a:cubicBezTo>
                    <a:cubicBezTo>
                      <a:pt x="1002149" y="1489353"/>
                      <a:pt x="993694" y="1449069"/>
                      <a:pt x="982753" y="1409448"/>
                    </a:cubicBezTo>
                    <a:cubicBezTo>
                      <a:pt x="947663" y="1282019"/>
                      <a:pt x="907545" y="1156194"/>
                      <a:pt x="861458" y="1032302"/>
                    </a:cubicBezTo>
                    <a:cubicBezTo>
                      <a:pt x="849246" y="995996"/>
                      <a:pt x="832226" y="961570"/>
                      <a:pt x="819571" y="925430"/>
                    </a:cubicBezTo>
                    <a:cubicBezTo>
                      <a:pt x="817472" y="921396"/>
                      <a:pt x="815040" y="917528"/>
                      <a:pt x="813327" y="913384"/>
                    </a:cubicBezTo>
                    <a:cubicBezTo>
                      <a:pt x="785421" y="845691"/>
                      <a:pt x="756355" y="778551"/>
                      <a:pt x="722978" y="713289"/>
                    </a:cubicBezTo>
                    <a:cubicBezTo>
                      <a:pt x="710379" y="688643"/>
                      <a:pt x="693746" y="666098"/>
                      <a:pt x="684573" y="639628"/>
                    </a:cubicBezTo>
                    <a:cubicBezTo>
                      <a:pt x="674018" y="634876"/>
                      <a:pt x="674515" y="622277"/>
                      <a:pt x="667276" y="615203"/>
                    </a:cubicBezTo>
                    <a:cubicBezTo>
                      <a:pt x="660701" y="603654"/>
                      <a:pt x="654014" y="592105"/>
                      <a:pt x="645504" y="581882"/>
                    </a:cubicBezTo>
                    <a:cubicBezTo>
                      <a:pt x="636442" y="571051"/>
                      <a:pt x="629092" y="559502"/>
                      <a:pt x="625998" y="545632"/>
                    </a:cubicBezTo>
                    <a:cubicBezTo>
                      <a:pt x="621853" y="527009"/>
                      <a:pt x="615111" y="509216"/>
                      <a:pt x="608978" y="491201"/>
                    </a:cubicBezTo>
                    <a:cubicBezTo>
                      <a:pt x="605496" y="476392"/>
                      <a:pt x="596489" y="464179"/>
                      <a:pt x="589692" y="450972"/>
                    </a:cubicBezTo>
                    <a:cubicBezTo>
                      <a:pt x="589692" y="450972"/>
                      <a:pt x="589692" y="450972"/>
                      <a:pt x="589692" y="450972"/>
                    </a:cubicBezTo>
                    <a:cubicBezTo>
                      <a:pt x="587813" y="438760"/>
                      <a:pt x="585990" y="426548"/>
                      <a:pt x="584111" y="414280"/>
                    </a:cubicBezTo>
                    <a:cubicBezTo>
                      <a:pt x="576154" y="397150"/>
                      <a:pt x="579414" y="377643"/>
                      <a:pt x="573225" y="360292"/>
                    </a:cubicBezTo>
                    <a:cubicBezTo>
                      <a:pt x="567257" y="343659"/>
                      <a:pt x="571954" y="324207"/>
                      <a:pt x="559355" y="309453"/>
                    </a:cubicBezTo>
                    <a:cubicBezTo>
                      <a:pt x="531835" y="324870"/>
                      <a:pt x="500890" y="326252"/>
                      <a:pt x="470829" y="331004"/>
                    </a:cubicBezTo>
                    <a:cubicBezTo>
                      <a:pt x="465911" y="331778"/>
                      <a:pt x="462319" y="328352"/>
                      <a:pt x="458396" y="325589"/>
                    </a:cubicBezTo>
                    <a:cubicBezTo>
                      <a:pt x="422035" y="299783"/>
                      <a:pt x="385674" y="273976"/>
                      <a:pt x="349092" y="248502"/>
                    </a:cubicBezTo>
                    <a:cubicBezTo>
                      <a:pt x="263827" y="189264"/>
                      <a:pt x="178451" y="130191"/>
                      <a:pt x="93131" y="71064"/>
                    </a:cubicBezTo>
                    <a:cubicBezTo>
                      <a:pt x="68153" y="53712"/>
                      <a:pt x="38479" y="39234"/>
                      <a:pt x="48094" y="0"/>
                    </a:cubicBezTo>
                    <a:cubicBezTo>
                      <a:pt x="35937" y="6907"/>
                      <a:pt x="29914" y="20059"/>
                      <a:pt x="19249" y="28459"/>
                    </a:cubicBezTo>
                    <a:cubicBezTo>
                      <a:pt x="-5452" y="52110"/>
                      <a:pt x="-5452" y="52110"/>
                      <a:pt x="13944" y="80955"/>
                    </a:cubicBezTo>
                    <a:cubicBezTo>
                      <a:pt x="14883" y="82392"/>
                      <a:pt x="15546" y="84050"/>
                      <a:pt x="16431" y="85486"/>
                    </a:cubicBezTo>
                    <a:cubicBezTo>
                      <a:pt x="62904" y="160695"/>
                      <a:pt x="109764" y="235626"/>
                      <a:pt x="155740" y="311111"/>
                    </a:cubicBezTo>
                    <a:cubicBezTo>
                      <a:pt x="234484" y="440584"/>
                      <a:pt x="311019" y="571383"/>
                      <a:pt x="381530" y="705498"/>
                    </a:cubicBezTo>
                    <a:cubicBezTo>
                      <a:pt x="446570" y="829168"/>
                      <a:pt x="505753" y="955381"/>
                      <a:pt x="552282" y="1087506"/>
                    </a:cubicBezTo>
                    <a:cubicBezTo>
                      <a:pt x="577259" y="1158459"/>
                      <a:pt x="598036" y="1230462"/>
                      <a:pt x="615111" y="1303570"/>
                    </a:cubicBezTo>
                    <a:cubicBezTo>
                      <a:pt x="623898" y="1341257"/>
                      <a:pt x="629424" y="1379718"/>
                      <a:pt x="635613" y="1418068"/>
                    </a:cubicBezTo>
                    <a:cubicBezTo>
                      <a:pt x="650533" y="1510959"/>
                      <a:pt x="655285" y="1604348"/>
                      <a:pt x="655119" y="1698068"/>
                    </a:cubicBezTo>
                    <a:cubicBezTo>
                      <a:pt x="655009" y="1752277"/>
                      <a:pt x="653738" y="1806597"/>
                      <a:pt x="647549" y="1860420"/>
                    </a:cubicBezTo>
                    <a:cubicBezTo>
                      <a:pt x="640752" y="1919769"/>
                      <a:pt x="633181" y="1979062"/>
                      <a:pt x="622240" y="2038024"/>
                    </a:cubicBezTo>
                    <a:cubicBezTo>
                      <a:pt x="611796" y="2094333"/>
                      <a:pt x="601683" y="2150698"/>
                      <a:pt x="587316" y="2206013"/>
                    </a:cubicBezTo>
                    <a:cubicBezTo>
                      <a:pt x="568196" y="2279618"/>
                      <a:pt x="546369" y="2352505"/>
                      <a:pt x="522883" y="2424951"/>
                    </a:cubicBezTo>
                    <a:cubicBezTo>
                      <a:pt x="495641" y="2509000"/>
                      <a:pt x="465856" y="2592055"/>
                      <a:pt x="435905" y="2675110"/>
                    </a:cubicBezTo>
                    <a:cubicBezTo>
                      <a:pt x="424964" y="2705448"/>
                      <a:pt x="412420" y="2735232"/>
                      <a:pt x="401147" y="2765459"/>
                    </a:cubicBezTo>
                    <a:cubicBezTo>
                      <a:pt x="398605" y="2772201"/>
                      <a:pt x="392029" y="2783750"/>
                      <a:pt x="404905" y="2784745"/>
                    </a:cubicBezTo>
                    <a:cubicBezTo>
                      <a:pt x="417890" y="2785684"/>
                      <a:pt x="429716" y="2790160"/>
                      <a:pt x="442371" y="2791929"/>
                    </a:cubicBezTo>
                    <a:cubicBezTo>
                      <a:pt x="479173" y="2797068"/>
                      <a:pt x="515810" y="2803865"/>
                      <a:pt x="552503" y="2809888"/>
                    </a:cubicBezTo>
                    <a:cubicBezTo>
                      <a:pt x="592455" y="2816464"/>
                      <a:pt x="632297" y="2823924"/>
                      <a:pt x="672471" y="2829063"/>
                    </a:cubicBezTo>
                    <a:cubicBezTo>
                      <a:pt x="718115" y="2834865"/>
                      <a:pt x="764091" y="2838623"/>
                      <a:pt x="809901" y="2843099"/>
                    </a:cubicBezTo>
                    <a:cubicBezTo>
                      <a:pt x="860187" y="2848017"/>
                      <a:pt x="910252" y="2845641"/>
                      <a:pt x="959710" y="2835805"/>
                    </a:cubicBezTo>
                    <a:cubicBezTo>
                      <a:pt x="1032707" y="2821271"/>
                      <a:pt x="1086585" y="2778169"/>
                      <a:pt x="1129522" y="2719428"/>
                    </a:cubicBezTo>
                    <a:cubicBezTo>
                      <a:pt x="1135048" y="2711858"/>
                      <a:pt x="1139524" y="2704453"/>
                      <a:pt x="1138750" y="2693898"/>
                    </a:cubicBezTo>
                    <a:cubicBezTo>
                      <a:pt x="1136485" y="2663616"/>
                      <a:pt x="1135490" y="2633279"/>
                      <a:pt x="1133998" y="2602941"/>
                    </a:cubicBezTo>
                    <a:cubicBezTo>
                      <a:pt x="1135379" y="2593934"/>
                      <a:pt x="1135545" y="2585203"/>
                      <a:pt x="1141016" y="2576638"/>
                    </a:cubicBezTo>
                    <a:cubicBezTo>
                      <a:pt x="1149471" y="2563265"/>
                      <a:pt x="1150355" y="2547571"/>
                      <a:pt x="1150686" y="2531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3" name="Google Shape;253;g243b1e19191_0_1"/>
              <p:cNvSpPr/>
              <p:nvPr/>
            </p:nvSpPr>
            <p:spPr>
              <a:xfrm>
                <a:off x="4874000" y="2133319"/>
                <a:ext cx="900533" cy="1255350"/>
              </a:xfrm>
              <a:custGeom>
                <a:rect b="b" l="l" r="r" t="t"/>
                <a:pathLst>
                  <a:path extrusionOk="0" h="1255350" w="900533">
                    <a:moveTo>
                      <a:pt x="895767" y="304477"/>
                    </a:moveTo>
                    <a:cubicBezTo>
                      <a:pt x="889081" y="330283"/>
                      <a:pt x="894165" y="356863"/>
                      <a:pt x="890628" y="382779"/>
                    </a:cubicBezTo>
                    <a:cubicBezTo>
                      <a:pt x="887699" y="404165"/>
                      <a:pt x="886484" y="425992"/>
                      <a:pt x="879576" y="446770"/>
                    </a:cubicBezTo>
                    <a:cubicBezTo>
                      <a:pt x="878140" y="451080"/>
                      <a:pt x="878084" y="455943"/>
                      <a:pt x="877974" y="460529"/>
                    </a:cubicBezTo>
                    <a:cubicBezTo>
                      <a:pt x="877421" y="487938"/>
                      <a:pt x="875598" y="515457"/>
                      <a:pt x="876869" y="542811"/>
                    </a:cubicBezTo>
                    <a:cubicBezTo>
                      <a:pt x="878913" y="587903"/>
                      <a:pt x="872669" y="632552"/>
                      <a:pt x="868580" y="676981"/>
                    </a:cubicBezTo>
                    <a:cubicBezTo>
                      <a:pt x="863441" y="733401"/>
                      <a:pt x="851615" y="789434"/>
                      <a:pt x="820228" y="838615"/>
                    </a:cubicBezTo>
                    <a:cubicBezTo>
                      <a:pt x="798400" y="872876"/>
                      <a:pt x="772704" y="904539"/>
                      <a:pt x="753585" y="940679"/>
                    </a:cubicBezTo>
                    <a:cubicBezTo>
                      <a:pt x="735018" y="975658"/>
                      <a:pt x="715622" y="1010251"/>
                      <a:pt x="695728" y="1044456"/>
                    </a:cubicBezTo>
                    <a:cubicBezTo>
                      <a:pt x="679979" y="1071533"/>
                      <a:pt x="659202" y="1091261"/>
                      <a:pt x="624443" y="1090598"/>
                    </a:cubicBezTo>
                    <a:cubicBezTo>
                      <a:pt x="598250" y="1090100"/>
                      <a:pt x="595156" y="1092753"/>
                      <a:pt x="592614" y="1118614"/>
                    </a:cubicBezTo>
                    <a:cubicBezTo>
                      <a:pt x="588967" y="1155583"/>
                      <a:pt x="580015" y="1192054"/>
                      <a:pt x="581894" y="1229520"/>
                    </a:cubicBezTo>
                    <a:cubicBezTo>
                      <a:pt x="579959" y="1234659"/>
                      <a:pt x="576755" y="1238748"/>
                      <a:pt x="571339" y="1240406"/>
                    </a:cubicBezTo>
                    <a:cubicBezTo>
                      <a:pt x="547301" y="1247645"/>
                      <a:pt x="522711" y="1252453"/>
                      <a:pt x="497789" y="1255216"/>
                    </a:cubicBezTo>
                    <a:cubicBezTo>
                      <a:pt x="489279" y="1256155"/>
                      <a:pt x="482040" y="1252066"/>
                      <a:pt x="475188" y="1247258"/>
                    </a:cubicBezTo>
                    <a:cubicBezTo>
                      <a:pt x="386275" y="1185202"/>
                      <a:pt x="297197" y="1123422"/>
                      <a:pt x="208450" y="1061200"/>
                    </a:cubicBezTo>
                    <a:cubicBezTo>
                      <a:pt x="166950" y="1032078"/>
                      <a:pt x="125119" y="1003454"/>
                      <a:pt x="84006" y="973724"/>
                    </a:cubicBezTo>
                    <a:cubicBezTo>
                      <a:pt x="64444" y="959578"/>
                      <a:pt x="61018" y="943276"/>
                      <a:pt x="70633" y="920067"/>
                    </a:cubicBezTo>
                    <a:cubicBezTo>
                      <a:pt x="70965" y="854640"/>
                      <a:pt x="70965" y="789268"/>
                      <a:pt x="71738" y="723841"/>
                    </a:cubicBezTo>
                    <a:cubicBezTo>
                      <a:pt x="71904" y="707595"/>
                      <a:pt x="74888" y="691403"/>
                      <a:pt x="75717" y="675157"/>
                    </a:cubicBezTo>
                    <a:cubicBezTo>
                      <a:pt x="76933" y="651340"/>
                      <a:pt x="80469" y="629237"/>
                      <a:pt x="59637" y="607685"/>
                    </a:cubicBezTo>
                    <a:cubicBezTo>
                      <a:pt x="31675" y="578840"/>
                      <a:pt x="22447" y="539330"/>
                      <a:pt x="13053" y="500206"/>
                    </a:cubicBezTo>
                    <a:cubicBezTo>
                      <a:pt x="1835" y="453512"/>
                      <a:pt x="-1204" y="406873"/>
                      <a:pt x="398" y="359405"/>
                    </a:cubicBezTo>
                    <a:cubicBezTo>
                      <a:pt x="1283" y="332383"/>
                      <a:pt x="11671" y="310776"/>
                      <a:pt x="35599" y="296740"/>
                    </a:cubicBezTo>
                    <a:cubicBezTo>
                      <a:pt x="65107" y="284528"/>
                      <a:pt x="90416" y="294143"/>
                      <a:pt x="112962" y="313153"/>
                    </a:cubicBezTo>
                    <a:cubicBezTo>
                      <a:pt x="146504" y="341390"/>
                      <a:pt x="157943" y="380790"/>
                      <a:pt x="162585" y="422014"/>
                    </a:cubicBezTo>
                    <a:cubicBezTo>
                      <a:pt x="164906" y="442902"/>
                      <a:pt x="171813" y="463071"/>
                      <a:pt x="171150" y="484346"/>
                    </a:cubicBezTo>
                    <a:cubicBezTo>
                      <a:pt x="170984" y="489596"/>
                      <a:pt x="172753" y="495840"/>
                      <a:pt x="179384" y="495840"/>
                    </a:cubicBezTo>
                    <a:cubicBezTo>
                      <a:pt x="186567" y="495896"/>
                      <a:pt x="186402" y="488878"/>
                      <a:pt x="187120" y="484070"/>
                    </a:cubicBezTo>
                    <a:cubicBezTo>
                      <a:pt x="194580" y="432126"/>
                      <a:pt x="203366" y="380403"/>
                      <a:pt x="213479" y="328957"/>
                    </a:cubicBezTo>
                    <a:cubicBezTo>
                      <a:pt x="228786" y="251041"/>
                      <a:pt x="245087" y="173457"/>
                      <a:pt x="282553" y="102061"/>
                    </a:cubicBezTo>
                    <a:cubicBezTo>
                      <a:pt x="317311" y="35861"/>
                      <a:pt x="371576" y="3644"/>
                      <a:pt x="445900" y="329"/>
                    </a:cubicBezTo>
                    <a:cubicBezTo>
                      <a:pt x="512819" y="-2655"/>
                      <a:pt x="576589" y="15415"/>
                      <a:pt x="641684" y="24588"/>
                    </a:cubicBezTo>
                    <a:cubicBezTo>
                      <a:pt x="674619" y="29229"/>
                      <a:pt x="707333" y="35087"/>
                      <a:pt x="740323" y="39342"/>
                    </a:cubicBezTo>
                    <a:cubicBezTo>
                      <a:pt x="761818" y="42105"/>
                      <a:pt x="782983" y="46305"/>
                      <a:pt x="803374" y="53599"/>
                    </a:cubicBezTo>
                    <a:cubicBezTo>
                      <a:pt x="833821" y="64485"/>
                      <a:pt x="853881" y="86644"/>
                      <a:pt x="867254" y="115158"/>
                    </a:cubicBezTo>
                    <a:cubicBezTo>
                      <a:pt x="882726" y="148203"/>
                      <a:pt x="892120" y="183403"/>
                      <a:pt x="895601" y="219377"/>
                    </a:cubicBezTo>
                    <a:cubicBezTo>
                      <a:pt x="898309" y="247560"/>
                      <a:pt x="905106" y="276184"/>
                      <a:pt x="895767" y="304477"/>
                    </a:cubicBezTo>
                    <a:close/>
                  </a:path>
                </a:pathLst>
              </a:custGeom>
              <a:solidFill>
                <a:srgbClr val="F9C0A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4" name="Google Shape;254;g243b1e19191_0_1"/>
              <p:cNvSpPr/>
              <p:nvPr/>
            </p:nvSpPr>
            <p:spPr>
              <a:xfrm>
                <a:off x="4905101" y="1818430"/>
                <a:ext cx="897671" cy="820668"/>
              </a:xfrm>
              <a:custGeom>
                <a:rect b="b" l="l" r="r" t="t"/>
                <a:pathLst>
                  <a:path extrusionOk="0" h="820668" w="897671">
                    <a:moveTo>
                      <a:pt x="864666" y="619366"/>
                    </a:moveTo>
                    <a:cubicBezTo>
                      <a:pt x="864777" y="576761"/>
                      <a:pt x="860301" y="534488"/>
                      <a:pt x="852012" y="492933"/>
                    </a:cubicBezTo>
                    <a:cubicBezTo>
                      <a:pt x="846265" y="464198"/>
                      <a:pt x="837202" y="435573"/>
                      <a:pt x="819906" y="411204"/>
                    </a:cubicBezTo>
                    <a:cubicBezTo>
                      <a:pt x="801670" y="385508"/>
                      <a:pt x="775643" y="371141"/>
                      <a:pt x="744753" y="365670"/>
                    </a:cubicBezTo>
                    <a:cubicBezTo>
                      <a:pt x="705298" y="358597"/>
                      <a:pt x="665400" y="354563"/>
                      <a:pt x="625779" y="348595"/>
                    </a:cubicBezTo>
                    <a:cubicBezTo>
                      <a:pt x="579361" y="341577"/>
                      <a:pt x="533717" y="328702"/>
                      <a:pt x="487189" y="323728"/>
                    </a:cubicBezTo>
                    <a:cubicBezTo>
                      <a:pt x="415793" y="316103"/>
                      <a:pt x="343901" y="313947"/>
                      <a:pt x="288476" y="372743"/>
                    </a:cubicBezTo>
                    <a:cubicBezTo>
                      <a:pt x="256757" y="406341"/>
                      <a:pt x="239074" y="448228"/>
                      <a:pt x="225259" y="491386"/>
                    </a:cubicBezTo>
                    <a:cubicBezTo>
                      <a:pt x="204260" y="557034"/>
                      <a:pt x="189616" y="624229"/>
                      <a:pt x="179117" y="692419"/>
                    </a:cubicBezTo>
                    <a:cubicBezTo>
                      <a:pt x="173149" y="731267"/>
                      <a:pt x="166242" y="770004"/>
                      <a:pt x="159390" y="808685"/>
                    </a:cubicBezTo>
                    <a:cubicBezTo>
                      <a:pt x="158561" y="813438"/>
                      <a:pt x="160495" y="823053"/>
                      <a:pt x="150990" y="820124"/>
                    </a:cubicBezTo>
                    <a:cubicBezTo>
                      <a:pt x="143917" y="817969"/>
                      <a:pt x="134523" y="818521"/>
                      <a:pt x="133860" y="805038"/>
                    </a:cubicBezTo>
                    <a:cubicBezTo>
                      <a:pt x="131870" y="762765"/>
                      <a:pt x="127836" y="720546"/>
                      <a:pt x="111701" y="680704"/>
                    </a:cubicBezTo>
                    <a:cubicBezTo>
                      <a:pt x="90536" y="628484"/>
                      <a:pt x="61801" y="610083"/>
                      <a:pt x="4442" y="611796"/>
                    </a:cubicBezTo>
                    <a:cubicBezTo>
                      <a:pt x="-1747" y="584166"/>
                      <a:pt x="-200" y="555984"/>
                      <a:pt x="1569" y="528299"/>
                    </a:cubicBezTo>
                    <a:cubicBezTo>
                      <a:pt x="6652" y="448449"/>
                      <a:pt x="25551" y="371804"/>
                      <a:pt x="59978" y="299138"/>
                    </a:cubicBezTo>
                    <a:cubicBezTo>
                      <a:pt x="91752" y="232053"/>
                      <a:pt x="131539" y="170936"/>
                      <a:pt x="187019" y="120926"/>
                    </a:cubicBezTo>
                    <a:cubicBezTo>
                      <a:pt x="218904" y="92136"/>
                      <a:pt x="257696" y="75392"/>
                      <a:pt x="296709" y="58980"/>
                    </a:cubicBezTo>
                    <a:cubicBezTo>
                      <a:pt x="359042" y="32732"/>
                      <a:pt x="422977" y="11181"/>
                      <a:pt x="490338" y="3887"/>
                    </a:cubicBezTo>
                    <a:cubicBezTo>
                      <a:pt x="552008" y="-2800"/>
                      <a:pt x="613788" y="-4402"/>
                      <a:pt x="670429" y="28919"/>
                    </a:cubicBezTo>
                    <a:cubicBezTo>
                      <a:pt x="713752" y="54394"/>
                      <a:pt x="743372" y="92523"/>
                      <a:pt x="769454" y="134023"/>
                    </a:cubicBezTo>
                    <a:cubicBezTo>
                      <a:pt x="814048" y="204865"/>
                      <a:pt x="841402" y="283720"/>
                      <a:pt x="874723" y="359813"/>
                    </a:cubicBezTo>
                    <a:cubicBezTo>
                      <a:pt x="894893" y="405954"/>
                      <a:pt x="903237" y="453256"/>
                      <a:pt x="893788" y="502769"/>
                    </a:cubicBezTo>
                    <a:cubicBezTo>
                      <a:pt x="886659" y="540290"/>
                      <a:pt x="877818" y="577535"/>
                      <a:pt x="869474" y="614835"/>
                    </a:cubicBezTo>
                    <a:cubicBezTo>
                      <a:pt x="869087" y="616603"/>
                      <a:pt x="866324" y="617874"/>
                      <a:pt x="864666" y="619366"/>
                    </a:cubicBezTo>
                    <a:close/>
                  </a:path>
                </a:pathLst>
              </a:custGeom>
              <a:solidFill>
                <a:srgbClr val="130D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5" name="Google Shape;255;g243b1e19191_0_1"/>
              <p:cNvSpPr/>
              <p:nvPr/>
            </p:nvSpPr>
            <p:spPr>
              <a:xfrm>
                <a:off x="5347377" y="3430151"/>
                <a:ext cx="699829" cy="2317160"/>
              </a:xfrm>
              <a:custGeom>
                <a:rect b="b" l="l" r="r" t="t"/>
                <a:pathLst>
                  <a:path extrusionOk="0" h="2317160" w="699829">
                    <a:moveTo>
                      <a:pt x="683050" y="2226176"/>
                    </a:moveTo>
                    <a:cubicBezTo>
                      <a:pt x="665477" y="2243362"/>
                      <a:pt x="661554" y="2267842"/>
                      <a:pt x="650170" y="2288288"/>
                    </a:cubicBezTo>
                    <a:cubicBezTo>
                      <a:pt x="648181" y="2291825"/>
                      <a:pt x="646799" y="2295693"/>
                      <a:pt x="645086" y="2299340"/>
                    </a:cubicBezTo>
                    <a:cubicBezTo>
                      <a:pt x="634587" y="2322217"/>
                      <a:pt x="634753" y="2322052"/>
                      <a:pt x="617622" y="2304645"/>
                    </a:cubicBezTo>
                    <a:cubicBezTo>
                      <a:pt x="570873" y="2257066"/>
                      <a:pt x="524344" y="2209378"/>
                      <a:pt x="476877" y="2162518"/>
                    </a:cubicBezTo>
                    <a:cubicBezTo>
                      <a:pt x="467427" y="2153179"/>
                      <a:pt x="463283" y="2142016"/>
                      <a:pt x="461128" y="2130633"/>
                    </a:cubicBezTo>
                    <a:cubicBezTo>
                      <a:pt x="445931" y="2050120"/>
                      <a:pt x="432061" y="1969275"/>
                      <a:pt x="417031" y="1888707"/>
                    </a:cubicBezTo>
                    <a:cubicBezTo>
                      <a:pt x="404155" y="1819632"/>
                      <a:pt x="389953" y="1750835"/>
                      <a:pt x="377023" y="1681816"/>
                    </a:cubicBezTo>
                    <a:cubicBezTo>
                      <a:pt x="364258" y="1613902"/>
                      <a:pt x="352709" y="1545822"/>
                      <a:pt x="339999" y="1477908"/>
                    </a:cubicBezTo>
                    <a:cubicBezTo>
                      <a:pt x="329279" y="1420880"/>
                      <a:pt x="317343" y="1364074"/>
                      <a:pt x="306512" y="1306991"/>
                    </a:cubicBezTo>
                    <a:cubicBezTo>
                      <a:pt x="295294" y="1247752"/>
                      <a:pt x="285071" y="1188349"/>
                      <a:pt x="274019" y="1129055"/>
                    </a:cubicBezTo>
                    <a:cubicBezTo>
                      <a:pt x="263409" y="1072193"/>
                      <a:pt x="252136" y="1015386"/>
                      <a:pt x="241361" y="958525"/>
                    </a:cubicBezTo>
                    <a:cubicBezTo>
                      <a:pt x="234343" y="921501"/>
                      <a:pt x="227878" y="884366"/>
                      <a:pt x="220915" y="847287"/>
                    </a:cubicBezTo>
                    <a:cubicBezTo>
                      <a:pt x="214063" y="810816"/>
                      <a:pt x="206824" y="774345"/>
                      <a:pt x="199971" y="737873"/>
                    </a:cubicBezTo>
                    <a:cubicBezTo>
                      <a:pt x="192788" y="699689"/>
                      <a:pt x="186046" y="661394"/>
                      <a:pt x="178807" y="623265"/>
                    </a:cubicBezTo>
                    <a:cubicBezTo>
                      <a:pt x="170242" y="578229"/>
                      <a:pt x="161179" y="533303"/>
                      <a:pt x="152669" y="488322"/>
                    </a:cubicBezTo>
                    <a:cubicBezTo>
                      <a:pt x="144988" y="447817"/>
                      <a:pt x="137860" y="407256"/>
                      <a:pt x="130400" y="366751"/>
                    </a:cubicBezTo>
                    <a:cubicBezTo>
                      <a:pt x="122498" y="323870"/>
                      <a:pt x="114540" y="280988"/>
                      <a:pt x="106417" y="238162"/>
                    </a:cubicBezTo>
                    <a:cubicBezTo>
                      <a:pt x="105091" y="231144"/>
                      <a:pt x="100836" y="225729"/>
                      <a:pt x="95476" y="220756"/>
                    </a:cubicBezTo>
                    <a:cubicBezTo>
                      <a:pt x="66520" y="193844"/>
                      <a:pt x="38227" y="166215"/>
                      <a:pt x="8940" y="139690"/>
                    </a:cubicBezTo>
                    <a:cubicBezTo>
                      <a:pt x="-68" y="131567"/>
                      <a:pt x="-2665" y="125930"/>
                      <a:pt x="2971" y="113718"/>
                    </a:cubicBezTo>
                    <a:cubicBezTo>
                      <a:pt x="18499" y="80065"/>
                      <a:pt x="32646" y="45694"/>
                      <a:pt x="45466" y="10991"/>
                    </a:cubicBezTo>
                    <a:cubicBezTo>
                      <a:pt x="51434" y="-5090"/>
                      <a:pt x="56794" y="-1056"/>
                      <a:pt x="65525" y="7454"/>
                    </a:cubicBezTo>
                    <a:cubicBezTo>
                      <a:pt x="85142" y="26463"/>
                      <a:pt x="105091" y="45196"/>
                      <a:pt x="124984" y="63874"/>
                    </a:cubicBezTo>
                    <a:cubicBezTo>
                      <a:pt x="129184" y="67797"/>
                      <a:pt x="132831" y="72605"/>
                      <a:pt x="138799" y="74152"/>
                    </a:cubicBezTo>
                    <a:cubicBezTo>
                      <a:pt x="145596" y="87414"/>
                      <a:pt x="154603" y="99572"/>
                      <a:pt x="158085" y="114381"/>
                    </a:cubicBezTo>
                    <a:cubicBezTo>
                      <a:pt x="164219" y="132396"/>
                      <a:pt x="170960" y="150189"/>
                      <a:pt x="175105" y="168812"/>
                    </a:cubicBezTo>
                    <a:cubicBezTo>
                      <a:pt x="178199" y="182682"/>
                      <a:pt x="185549" y="194231"/>
                      <a:pt x="194611" y="205062"/>
                    </a:cubicBezTo>
                    <a:cubicBezTo>
                      <a:pt x="203121" y="215230"/>
                      <a:pt x="209808" y="226834"/>
                      <a:pt x="216383" y="238383"/>
                    </a:cubicBezTo>
                    <a:cubicBezTo>
                      <a:pt x="223623" y="245457"/>
                      <a:pt x="223125" y="258056"/>
                      <a:pt x="233680" y="262808"/>
                    </a:cubicBezTo>
                    <a:cubicBezTo>
                      <a:pt x="242853" y="289222"/>
                      <a:pt x="259486" y="311768"/>
                      <a:pt x="272085" y="336469"/>
                    </a:cubicBezTo>
                    <a:cubicBezTo>
                      <a:pt x="305517" y="401730"/>
                      <a:pt x="334528" y="468870"/>
                      <a:pt x="362434" y="536563"/>
                    </a:cubicBezTo>
                    <a:cubicBezTo>
                      <a:pt x="364147" y="540763"/>
                      <a:pt x="366579" y="544631"/>
                      <a:pt x="368679" y="548610"/>
                    </a:cubicBezTo>
                    <a:cubicBezTo>
                      <a:pt x="381333" y="584750"/>
                      <a:pt x="398353" y="619176"/>
                      <a:pt x="410565" y="655482"/>
                    </a:cubicBezTo>
                    <a:cubicBezTo>
                      <a:pt x="456707" y="779373"/>
                      <a:pt x="496825" y="905144"/>
                      <a:pt x="531860" y="1032627"/>
                    </a:cubicBezTo>
                    <a:cubicBezTo>
                      <a:pt x="542746" y="1072304"/>
                      <a:pt x="551201" y="1112588"/>
                      <a:pt x="562308" y="1152154"/>
                    </a:cubicBezTo>
                    <a:cubicBezTo>
                      <a:pt x="564187" y="1158951"/>
                      <a:pt x="561645" y="1166245"/>
                      <a:pt x="565292" y="1172710"/>
                    </a:cubicBezTo>
                    <a:cubicBezTo>
                      <a:pt x="569712" y="1175197"/>
                      <a:pt x="571425" y="1178844"/>
                      <a:pt x="572199" y="1183928"/>
                    </a:cubicBezTo>
                    <a:cubicBezTo>
                      <a:pt x="581317" y="1243387"/>
                      <a:pt x="593585" y="1302238"/>
                      <a:pt x="605852" y="1361090"/>
                    </a:cubicBezTo>
                    <a:cubicBezTo>
                      <a:pt x="618009" y="1419333"/>
                      <a:pt x="626188" y="1478461"/>
                      <a:pt x="635526" y="1537257"/>
                    </a:cubicBezTo>
                    <a:cubicBezTo>
                      <a:pt x="642600" y="1581906"/>
                      <a:pt x="650778" y="1626556"/>
                      <a:pt x="654591" y="1671482"/>
                    </a:cubicBezTo>
                    <a:cubicBezTo>
                      <a:pt x="657022" y="1699830"/>
                      <a:pt x="660780" y="1728068"/>
                      <a:pt x="664261" y="1756139"/>
                    </a:cubicBezTo>
                    <a:cubicBezTo>
                      <a:pt x="671390" y="1813941"/>
                      <a:pt x="675092" y="1872019"/>
                      <a:pt x="681226" y="1929875"/>
                    </a:cubicBezTo>
                    <a:cubicBezTo>
                      <a:pt x="685923" y="1974525"/>
                      <a:pt x="690233" y="2019285"/>
                      <a:pt x="692002" y="2064101"/>
                    </a:cubicBezTo>
                    <a:cubicBezTo>
                      <a:pt x="693162" y="2094493"/>
                      <a:pt x="700401" y="2124112"/>
                      <a:pt x="699793" y="2154671"/>
                    </a:cubicBezTo>
                    <a:cubicBezTo>
                      <a:pt x="699462" y="2170696"/>
                      <a:pt x="698578" y="2186445"/>
                      <a:pt x="690012" y="2199818"/>
                    </a:cubicBezTo>
                    <a:cubicBezTo>
                      <a:pt x="684542" y="2208438"/>
                      <a:pt x="684376" y="2217224"/>
                      <a:pt x="683050" y="22261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6" name="Google Shape;256;g243b1e19191_0_1"/>
              <p:cNvSpPr/>
              <p:nvPr/>
            </p:nvSpPr>
            <p:spPr>
              <a:xfrm>
                <a:off x="4881905" y="5988733"/>
                <a:ext cx="545331" cy="438581"/>
              </a:xfrm>
              <a:custGeom>
                <a:rect b="b" l="l" r="r" t="t"/>
                <a:pathLst>
                  <a:path extrusionOk="0" h="438581" w="545331">
                    <a:moveTo>
                      <a:pt x="214360" y="643"/>
                    </a:moveTo>
                    <a:cubicBezTo>
                      <a:pt x="242266" y="25068"/>
                      <a:pt x="271222" y="48443"/>
                      <a:pt x="297746" y="74249"/>
                    </a:cubicBezTo>
                    <a:cubicBezTo>
                      <a:pt x="317640" y="93590"/>
                      <a:pt x="338472" y="107570"/>
                      <a:pt x="367152" y="108399"/>
                    </a:cubicBezTo>
                    <a:cubicBezTo>
                      <a:pt x="397434" y="109283"/>
                      <a:pt x="422301" y="124756"/>
                      <a:pt x="445731" y="141831"/>
                    </a:cubicBezTo>
                    <a:cubicBezTo>
                      <a:pt x="480710" y="167251"/>
                      <a:pt x="510164" y="199025"/>
                      <a:pt x="541385" y="228699"/>
                    </a:cubicBezTo>
                    <a:cubicBezTo>
                      <a:pt x="545474" y="232622"/>
                      <a:pt x="546856" y="235385"/>
                      <a:pt x="543264" y="241630"/>
                    </a:cubicBezTo>
                    <a:cubicBezTo>
                      <a:pt x="508285" y="302028"/>
                      <a:pt x="468498" y="358172"/>
                      <a:pt x="409094" y="397406"/>
                    </a:cubicBezTo>
                    <a:cubicBezTo>
                      <a:pt x="376546" y="418902"/>
                      <a:pt x="339799" y="429954"/>
                      <a:pt x="301780" y="433877"/>
                    </a:cubicBezTo>
                    <a:cubicBezTo>
                      <a:pt x="229722" y="441337"/>
                      <a:pt x="157387" y="439238"/>
                      <a:pt x="85218" y="432385"/>
                    </a:cubicBezTo>
                    <a:cubicBezTo>
                      <a:pt x="76487" y="431556"/>
                      <a:pt x="72564" y="427965"/>
                      <a:pt x="68309" y="420449"/>
                    </a:cubicBezTo>
                    <a:cubicBezTo>
                      <a:pt x="55654" y="397959"/>
                      <a:pt x="52394" y="373755"/>
                      <a:pt x="64441" y="352259"/>
                    </a:cubicBezTo>
                    <a:cubicBezTo>
                      <a:pt x="77040" y="329769"/>
                      <a:pt x="71017" y="310925"/>
                      <a:pt x="62009" y="291474"/>
                    </a:cubicBezTo>
                    <a:cubicBezTo>
                      <a:pt x="49742" y="265005"/>
                      <a:pt x="31451" y="242348"/>
                      <a:pt x="13381" y="219636"/>
                    </a:cubicBezTo>
                    <a:cubicBezTo>
                      <a:pt x="9844" y="215160"/>
                      <a:pt x="5921" y="212453"/>
                      <a:pt x="8" y="213668"/>
                    </a:cubicBezTo>
                    <a:cubicBezTo>
                      <a:pt x="-323" y="203446"/>
                      <a:pt x="9513" y="201069"/>
                      <a:pt x="14818" y="195764"/>
                    </a:cubicBezTo>
                    <a:cubicBezTo>
                      <a:pt x="75548" y="135200"/>
                      <a:pt x="132465" y="70933"/>
                      <a:pt x="194632" y="11806"/>
                    </a:cubicBezTo>
                    <a:cubicBezTo>
                      <a:pt x="200103" y="6667"/>
                      <a:pt x="203916" y="-2507"/>
                      <a:pt x="214360" y="643"/>
                    </a:cubicBezTo>
                    <a:close/>
                  </a:path>
                </a:pathLst>
              </a:custGeom>
              <a:solidFill>
                <a:srgbClr val="FAC0A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7" name="Google Shape;257;g243b1e19191_0_1"/>
              <p:cNvSpPr/>
              <p:nvPr/>
            </p:nvSpPr>
            <p:spPr>
              <a:xfrm>
                <a:off x="4740533" y="5918605"/>
                <a:ext cx="359027" cy="314527"/>
              </a:xfrm>
              <a:custGeom>
                <a:rect b="b" l="l" r="r" t="t"/>
                <a:pathLst>
                  <a:path extrusionOk="0" h="314527" w="359027">
                    <a:moveTo>
                      <a:pt x="355732" y="70772"/>
                    </a:moveTo>
                    <a:cubicBezTo>
                      <a:pt x="315448" y="106082"/>
                      <a:pt x="278479" y="144874"/>
                      <a:pt x="241566" y="183556"/>
                    </a:cubicBezTo>
                    <a:cubicBezTo>
                      <a:pt x="208908" y="217762"/>
                      <a:pt x="176802" y="252354"/>
                      <a:pt x="141436" y="283852"/>
                    </a:cubicBezTo>
                    <a:cubicBezTo>
                      <a:pt x="106457" y="323915"/>
                      <a:pt x="106622" y="323694"/>
                      <a:pt x="66946" y="289267"/>
                    </a:cubicBezTo>
                    <a:cubicBezTo>
                      <a:pt x="46721" y="271750"/>
                      <a:pt x="25833" y="254951"/>
                      <a:pt x="5111" y="237987"/>
                    </a:cubicBezTo>
                    <a:cubicBezTo>
                      <a:pt x="193" y="233953"/>
                      <a:pt x="-2902" y="231356"/>
                      <a:pt x="4061" y="225443"/>
                    </a:cubicBezTo>
                    <a:cubicBezTo>
                      <a:pt x="91316" y="151837"/>
                      <a:pt x="178460" y="77955"/>
                      <a:pt x="265272" y="3797"/>
                    </a:cubicBezTo>
                    <a:cubicBezTo>
                      <a:pt x="271738" y="-1729"/>
                      <a:pt x="275440" y="-679"/>
                      <a:pt x="281353" y="3466"/>
                    </a:cubicBezTo>
                    <a:cubicBezTo>
                      <a:pt x="303733" y="19104"/>
                      <a:pt x="326113" y="34798"/>
                      <a:pt x="349156" y="49497"/>
                    </a:cubicBezTo>
                    <a:cubicBezTo>
                      <a:pt x="358385" y="55410"/>
                      <a:pt x="362363" y="60936"/>
                      <a:pt x="355732" y="70772"/>
                    </a:cubicBezTo>
                    <a:close/>
                  </a:path>
                </a:pathLst>
              </a:custGeom>
              <a:solidFill>
                <a:srgbClr val="FFFE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8" name="Google Shape;258;g243b1e19191_0_1"/>
              <p:cNvSpPr/>
              <p:nvPr/>
            </p:nvSpPr>
            <p:spPr>
              <a:xfrm>
                <a:off x="6516433" y="4432365"/>
                <a:ext cx="81312" cy="340916"/>
              </a:xfrm>
              <a:custGeom>
                <a:rect b="b" l="l" r="r" t="t"/>
                <a:pathLst>
                  <a:path extrusionOk="0" h="340916" w="81312">
                    <a:moveTo>
                      <a:pt x="61172" y="230785"/>
                    </a:moveTo>
                    <a:cubicBezTo>
                      <a:pt x="64653" y="258470"/>
                      <a:pt x="72003" y="285381"/>
                      <a:pt x="78247" y="312513"/>
                    </a:cubicBezTo>
                    <a:cubicBezTo>
                      <a:pt x="80568" y="322571"/>
                      <a:pt x="87034" y="336275"/>
                      <a:pt x="69185" y="340917"/>
                    </a:cubicBezTo>
                    <a:cubicBezTo>
                      <a:pt x="58188" y="326826"/>
                      <a:pt x="60620" y="308977"/>
                      <a:pt x="56917" y="293062"/>
                    </a:cubicBezTo>
                    <a:cubicBezTo>
                      <a:pt x="44097" y="238024"/>
                      <a:pt x="34095" y="182322"/>
                      <a:pt x="23098" y="126842"/>
                    </a:cubicBezTo>
                    <a:cubicBezTo>
                      <a:pt x="16191" y="91807"/>
                      <a:pt x="9505" y="56717"/>
                      <a:pt x="2652" y="21628"/>
                    </a:cubicBezTo>
                    <a:cubicBezTo>
                      <a:pt x="4918" y="15217"/>
                      <a:pt x="1492" y="9581"/>
                      <a:pt x="0" y="3724"/>
                    </a:cubicBezTo>
                    <a:cubicBezTo>
                      <a:pt x="12212" y="-6278"/>
                      <a:pt x="14036" y="6376"/>
                      <a:pt x="15694" y="12399"/>
                    </a:cubicBezTo>
                    <a:cubicBezTo>
                      <a:pt x="21938" y="34779"/>
                      <a:pt x="27188" y="57491"/>
                      <a:pt x="32327" y="80203"/>
                    </a:cubicBezTo>
                    <a:cubicBezTo>
                      <a:pt x="41224" y="119382"/>
                      <a:pt x="48131" y="159058"/>
                      <a:pt x="58243" y="197961"/>
                    </a:cubicBezTo>
                    <a:cubicBezTo>
                      <a:pt x="61117" y="208902"/>
                      <a:pt x="59514" y="219899"/>
                      <a:pt x="61172" y="230785"/>
                    </a:cubicBezTo>
                    <a:close/>
                  </a:path>
                </a:pathLst>
              </a:custGeom>
              <a:solidFill>
                <a:srgbClr val="F4F1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9" name="Google Shape;259;g243b1e19191_0_1"/>
              <p:cNvSpPr/>
              <p:nvPr/>
            </p:nvSpPr>
            <p:spPr>
              <a:xfrm>
                <a:off x="5505517" y="3544588"/>
                <a:ext cx="63990" cy="131287"/>
              </a:xfrm>
              <a:custGeom>
                <a:rect b="b" l="l" r="r" t="t"/>
                <a:pathLst>
                  <a:path extrusionOk="0" h="131287" w="63990">
                    <a:moveTo>
                      <a:pt x="56365" y="127483"/>
                    </a:moveTo>
                    <a:cubicBezTo>
                      <a:pt x="47413" y="115105"/>
                      <a:pt x="38516" y="102672"/>
                      <a:pt x="29509" y="90294"/>
                    </a:cubicBezTo>
                    <a:cubicBezTo>
                      <a:pt x="9947" y="63382"/>
                      <a:pt x="5471" y="31498"/>
                      <a:pt x="0" y="0"/>
                    </a:cubicBezTo>
                    <a:cubicBezTo>
                      <a:pt x="17628" y="27132"/>
                      <a:pt x="29509" y="57249"/>
                      <a:pt x="44815" y="85597"/>
                    </a:cubicBezTo>
                    <a:cubicBezTo>
                      <a:pt x="52054" y="99025"/>
                      <a:pt x="57691" y="113337"/>
                      <a:pt x="63990" y="127263"/>
                    </a:cubicBezTo>
                    <a:cubicBezTo>
                      <a:pt x="61670" y="134888"/>
                      <a:pt x="58962" y="129749"/>
                      <a:pt x="56365" y="127483"/>
                    </a:cubicBezTo>
                    <a:close/>
                  </a:path>
                </a:pathLst>
              </a:custGeom>
              <a:solidFill>
                <a:srgbClr val="ECDE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0" name="Google Shape;260;g243b1e19191_0_1"/>
              <p:cNvSpPr/>
              <p:nvPr/>
            </p:nvSpPr>
            <p:spPr>
              <a:xfrm>
                <a:off x="5561881" y="3671850"/>
                <a:ext cx="19230" cy="21164"/>
              </a:xfrm>
              <a:custGeom>
                <a:rect b="b" l="l" r="r" t="t"/>
                <a:pathLst>
                  <a:path extrusionOk="0" h="21164" w="19230">
                    <a:moveTo>
                      <a:pt x="0" y="221"/>
                    </a:moveTo>
                    <a:cubicBezTo>
                      <a:pt x="2542" y="110"/>
                      <a:pt x="5084" y="55"/>
                      <a:pt x="7626" y="0"/>
                    </a:cubicBezTo>
                    <a:cubicBezTo>
                      <a:pt x="15196" y="5028"/>
                      <a:pt x="15859" y="13815"/>
                      <a:pt x="19230" y="21164"/>
                    </a:cubicBezTo>
                    <a:cubicBezTo>
                      <a:pt x="5526" y="20833"/>
                      <a:pt x="6852" y="6742"/>
                      <a:pt x="0" y="221"/>
                    </a:cubicBezTo>
                    <a:close/>
                  </a:path>
                </a:pathLst>
              </a:custGeom>
              <a:solidFill>
                <a:srgbClr val="CD85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1" name="Google Shape;261;g243b1e19191_0_1"/>
              <p:cNvSpPr/>
              <p:nvPr/>
            </p:nvSpPr>
            <p:spPr>
              <a:xfrm>
                <a:off x="6516477" y="4102751"/>
                <a:ext cx="617622" cy="565128"/>
              </a:xfrm>
              <a:custGeom>
                <a:rect b="b" l="l" r="r" t="t"/>
                <a:pathLst>
                  <a:path extrusionOk="0" h="565128" w="617622">
                    <a:moveTo>
                      <a:pt x="476458" y="431809"/>
                    </a:moveTo>
                    <a:cubicBezTo>
                      <a:pt x="447557" y="451371"/>
                      <a:pt x="418988" y="471375"/>
                      <a:pt x="392409" y="494032"/>
                    </a:cubicBezTo>
                    <a:cubicBezTo>
                      <a:pt x="359750" y="508565"/>
                      <a:pt x="330905" y="530171"/>
                      <a:pt x="297252" y="543047"/>
                    </a:cubicBezTo>
                    <a:cubicBezTo>
                      <a:pt x="247242" y="562111"/>
                      <a:pt x="196348" y="570013"/>
                      <a:pt x="143133" y="562056"/>
                    </a:cubicBezTo>
                    <a:cubicBezTo>
                      <a:pt x="121361" y="558796"/>
                      <a:pt x="99478" y="556530"/>
                      <a:pt x="77595" y="554264"/>
                    </a:cubicBezTo>
                    <a:cubicBezTo>
                      <a:pt x="71462" y="553657"/>
                      <a:pt x="64389" y="552551"/>
                      <a:pt x="61128" y="560453"/>
                    </a:cubicBezTo>
                    <a:cubicBezTo>
                      <a:pt x="51679" y="547246"/>
                      <a:pt x="53723" y="530834"/>
                      <a:pt x="49855" y="516135"/>
                    </a:cubicBezTo>
                    <a:cubicBezTo>
                      <a:pt x="40185" y="479498"/>
                      <a:pt x="35488" y="441535"/>
                      <a:pt x="26480" y="404677"/>
                    </a:cubicBezTo>
                    <a:cubicBezTo>
                      <a:pt x="21783" y="385392"/>
                      <a:pt x="16920" y="366161"/>
                      <a:pt x="12334" y="346820"/>
                    </a:cubicBezTo>
                    <a:cubicBezTo>
                      <a:pt x="11118" y="341736"/>
                      <a:pt x="13384" y="329027"/>
                      <a:pt x="11" y="333337"/>
                    </a:cubicBezTo>
                    <a:cubicBezTo>
                      <a:pt x="-376" y="307310"/>
                      <a:pt x="9405" y="283769"/>
                      <a:pt x="17086" y="259566"/>
                    </a:cubicBezTo>
                    <a:cubicBezTo>
                      <a:pt x="29851" y="219171"/>
                      <a:pt x="52508" y="183805"/>
                      <a:pt x="72843" y="147334"/>
                    </a:cubicBezTo>
                    <a:cubicBezTo>
                      <a:pt x="91521" y="113736"/>
                      <a:pt x="101246" y="77541"/>
                      <a:pt x="108099" y="40407"/>
                    </a:cubicBezTo>
                    <a:cubicBezTo>
                      <a:pt x="112519" y="16369"/>
                      <a:pt x="128545" y="730"/>
                      <a:pt x="152804" y="12"/>
                    </a:cubicBezTo>
                    <a:cubicBezTo>
                      <a:pt x="169437" y="-485"/>
                      <a:pt x="180047" y="14490"/>
                      <a:pt x="176841" y="34660"/>
                    </a:cubicBezTo>
                    <a:cubicBezTo>
                      <a:pt x="170045" y="77652"/>
                      <a:pt x="163413" y="120644"/>
                      <a:pt x="155843" y="163470"/>
                    </a:cubicBezTo>
                    <a:cubicBezTo>
                      <a:pt x="153025" y="179439"/>
                      <a:pt x="157224" y="193697"/>
                      <a:pt x="163137" y="207567"/>
                    </a:cubicBezTo>
                    <a:cubicBezTo>
                      <a:pt x="168497" y="220111"/>
                      <a:pt x="195022" y="227128"/>
                      <a:pt x="215081" y="223923"/>
                    </a:cubicBezTo>
                    <a:cubicBezTo>
                      <a:pt x="239008" y="220111"/>
                      <a:pt x="260560" y="210385"/>
                      <a:pt x="281061" y="198283"/>
                    </a:cubicBezTo>
                    <a:cubicBezTo>
                      <a:pt x="316095" y="177561"/>
                      <a:pt x="350632" y="156065"/>
                      <a:pt x="385280" y="134679"/>
                    </a:cubicBezTo>
                    <a:cubicBezTo>
                      <a:pt x="395724" y="128214"/>
                      <a:pt x="406279" y="126004"/>
                      <a:pt x="415728" y="134956"/>
                    </a:cubicBezTo>
                    <a:cubicBezTo>
                      <a:pt x="425012" y="143797"/>
                      <a:pt x="421309" y="154517"/>
                      <a:pt x="416115" y="164022"/>
                    </a:cubicBezTo>
                    <a:cubicBezTo>
                      <a:pt x="404234" y="185739"/>
                      <a:pt x="383180" y="198228"/>
                      <a:pt x="365166" y="213811"/>
                    </a:cubicBezTo>
                    <a:cubicBezTo>
                      <a:pt x="343614" y="232433"/>
                      <a:pt x="319356" y="248293"/>
                      <a:pt x="304988" y="274099"/>
                    </a:cubicBezTo>
                    <a:cubicBezTo>
                      <a:pt x="303330" y="277028"/>
                      <a:pt x="302446" y="280399"/>
                      <a:pt x="300125" y="286477"/>
                    </a:cubicBezTo>
                    <a:cubicBezTo>
                      <a:pt x="323279" y="278022"/>
                      <a:pt x="340575" y="264429"/>
                      <a:pt x="358645" y="252935"/>
                    </a:cubicBezTo>
                    <a:cubicBezTo>
                      <a:pt x="417607" y="215469"/>
                      <a:pt x="476071" y="177229"/>
                      <a:pt x="531110" y="134016"/>
                    </a:cubicBezTo>
                    <a:cubicBezTo>
                      <a:pt x="543433" y="124346"/>
                      <a:pt x="557579" y="124512"/>
                      <a:pt x="571118" y="128601"/>
                    </a:cubicBezTo>
                    <a:cubicBezTo>
                      <a:pt x="587530" y="133574"/>
                      <a:pt x="590845" y="153302"/>
                      <a:pt x="579075" y="171095"/>
                    </a:cubicBezTo>
                    <a:cubicBezTo>
                      <a:pt x="557137" y="204306"/>
                      <a:pt x="524921" y="227018"/>
                      <a:pt x="495136" y="252161"/>
                    </a:cubicBezTo>
                    <a:cubicBezTo>
                      <a:pt x="455957" y="285151"/>
                      <a:pt x="416612" y="317975"/>
                      <a:pt x="377433" y="350965"/>
                    </a:cubicBezTo>
                    <a:cubicBezTo>
                      <a:pt x="373012" y="354667"/>
                      <a:pt x="369807" y="359309"/>
                      <a:pt x="368316" y="367487"/>
                    </a:cubicBezTo>
                    <a:cubicBezTo>
                      <a:pt x="403571" y="354059"/>
                      <a:pt x="431477" y="332232"/>
                      <a:pt x="460599" y="312615"/>
                    </a:cubicBezTo>
                    <a:cubicBezTo>
                      <a:pt x="489886" y="292887"/>
                      <a:pt x="513869" y="267468"/>
                      <a:pt x="537409" y="241496"/>
                    </a:cubicBezTo>
                    <a:cubicBezTo>
                      <a:pt x="552716" y="224587"/>
                      <a:pt x="570952" y="215303"/>
                      <a:pt x="594769" y="217845"/>
                    </a:cubicBezTo>
                    <a:cubicBezTo>
                      <a:pt x="613170" y="219834"/>
                      <a:pt x="622067" y="231991"/>
                      <a:pt x="615436" y="249122"/>
                    </a:cubicBezTo>
                    <a:cubicBezTo>
                      <a:pt x="612231" y="257355"/>
                      <a:pt x="606871" y="264207"/>
                      <a:pt x="600847" y="270783"/>
                    </a:cubicBezTo>
                    <a:cubicBezTo>
                      <a:pt x="574489" y="299573"/>
                      <a:pt x="543543" y="323114"/>
                      <a:pt x="513095" y="347207"/>
                    </a:cubicBezTo>
                    <a:cubicBezTo>
                      <a:pt x="516079" y="352457"/>
                      <a:pt x="519395" y="350302"/>
                      <a:pt x="522158" y="348423"/>
                    </a:cubicBezTo>
                    <a:cubicBezTo>
                      <a:pt x="526744" y="345328"/>
                      <a:pt x="531883" y="342455"/>
                      <a:pt x="536691" y="345770"/>
                    </a:cubicBezTo>
                    <a:cubicBezTo>
                      <a:pt x="542383" y="349694"/>
                      <a:pt x="540117" y="356325"/>
                      <a:pt x="539233" y="361961"/>
                    </a:cubicBezTo>
                    <a:cubicBezTo>
                      <a:pt x="537078" y="376053"/>
                      <a:pt x="527960" y="385668"/>
                      <a:pt x="517958" y="394730"/>
                    </a:cubicBezTo>
                    <a:cubicBezTo>
                      <a:pt x="504088" y="406998"/>
                      <a:pt x="490273" y="419376"/>
                      <a:pt x="476458" y="431809"/>
                    </a:cubicBezTo>
                    <a:close/>
                  </a:path>
                </a:pathLst>
              </a:custGeom>
              <a:solidFill>
                <a:srgbClr val="F9C0A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
        <p:nvSpPr>
          <p:cNvPr id="262" name="Google Shape;262;g243b1e19191_0_1"/>
          <p:cNvSpPr txBox="1"/>
          <p:nvPr/>
        </p:nvSpPr>
        <p:spPr>
          <a:xfrm>
            <a:off x="100450" y="141463"/>
            <a:ext cx="12158700" cy="10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1" i="0" lang="en-US" sz="4200" u="none" cap="none" strike="noStrike">
                <a:solidFill>
                  <a:srgbClr val="000000"/>
                </a:solidFill>
                <a:latin typeface="DM Sans"/>
                <a:ea typeface="DM Sans"/>
                <a:cs typeface="DM Sans"/>
                <a:sym typeface="DM Sans"/>
              </a:rPr>
              <a:t>Questions to ask before starting 3D printing?</a:t>
            </a:r>
            <a:endParaRPr b="1" i="0" sz="4200" u="none" cap="none" strike="noStrike">
              <a:solidFill>
                <a:srgbClr val="000000"/>
              </a:solidFill>
              <a:latin typeface="DM Sans"/>
              <a:ea typeface="DM Sans"/>
              <a:cs typeface="DM Sans"/>
              <a:sym typeface="DM Sans"/>
            </a:endParaRPr>
          </a:p>
        </p:txBody>
      </p:sp>
      <p:sp>
        <p:nvSpPr>
          <p:cNvPr id="263" name="Google Shape;263;g243b1e19191_0_1"/>
          <p:cNvSpPr/>
          <p:nvPr/>
        </p:nvSpPr>
        <p:spPr>
          <a:xfrm rot="5400000">
            <a:off x="3158375" y="1517250"/>
            <a:ext cx="670500" cy="732000"/>
          </a:xfrm>
          <a:prstGeom prst="ellipse">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595959"/>
              </a:solidFill>
              <a:latin typeface="Arial"/>
              <a:ea typeface="Arial"/>
              <a:cs typeface="Arial"/>
              <a:sym typeface="Arial"/>
            </a:endParaRPr>
          </a:p>
        </p:txBody>
      </p:sp>
      <p:sp>
        <p:nvSpPr>
          <p:cNvPr id="264" name="Google Shape;264;g243b1e19191_0_1"/>
          <p:cNvSpPr/>
          <p:nvPr/>
        </p:nvSpPr>
        <p:spPr>
          <a:xfrm>
            <a:off x="3307336" y="1736094"/>
            <a:ext cx="372600" cy="295710"/>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 name="Google Shape;265;g243b1e19191_0_1"/>
          <p:cNvSpPr/>
          <p:nvPr/>
        </p:nvSpPr>
        <p:spPr>
          <a:xfrm rot="5400000">
            <a:off x="3126924" y="2442650"/>
            <a:ext cx="712500" cy="711000"/>
          </a:xfrm>
          <a:prstGeom prst="ellipse">
            <a:avLst/>
          </a:prstGeom>
          <a:solidFill>
            <a:schemeClr val="lt1"/>
          </a:solidFill>
          <a:ln cap="flat" cmpd="sng" w="381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595959"/>
              </a:solidFill>
              <a:latin typeface="Arial"/>
              <a:ea typeface="Arial"/>
              <a:cs typeface="Arial"/>
              <a:sym typeface="Arial"/>
            </a:endParaRPr>
          </a:p>
        </p:txBody>
      </p:sp>
      <p:sp>
        <p:nvSpPr>
          <p:cNvPr id="266" name="Google Shape;266;g243b1e19191_0_1"/>
          <p:cNvSpPr/>
          <p:nvPr/>
        </p:nvSpPr>
        <p:spPr>
          <a:xfrm>
            <a:off x="3237714" y="2664597"/>
            <a:ext cx="490913" cy="267105"/>
          </a:xfrm>
          <a:custGeom>
            <a:rect b="b" l="l" r="r" t="t"/>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 name="Google Shape;267;g243b1e19191_0_1"/>
          <p:cNvSpPr txBox="1"/>
          <p:nvPr/>
        </p:nvSpPr>
        <p:spPr>
          <a:xfrm>
            <a:off x="4430300" y="1589700"/>
            <a:ext cx="33681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What is it used for?</a:t>
            </a:r>
            <a:endParaRPr b="1" i="0" sz="1900" u="none" cap="none" strike="noStrike">
              <a:solidFill>
                <a:srgbClr val="000000"/>
              </a:solidFill>
              <a:latin typeface="DM Sans"/>
              <a:ea typeface="DM Sans"/>
              <a:cs typeface="DM Sans"/>
              <a:sym typeface="DM Sans"/>
            </a:endParaRPr>
          </a:p>
        </p:txBody>
      </p:sp>
      <p:sp>
        <p:nvSpPr>
          <p:cNvPr id="268" name="Google Shape;268;g243b1e19191_0_1"/>
          <p:cNvSpPr txBox="1"/>
          <p:nvPr/>
        </p:nvSpPr>
        <p:spPr>
          <a:xfrm>
            <a:off x="4430300" y="2538250"/>
            <a:ext cx="57495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Is it a complex design? Or is it a simple design?</a:t>
            </a:r>
            <a:endParaRPr b="1" i="0" sz="1900" u="none" cap="none" strike="noStrike">
              <a:solidFill>
                <a:srgbClr val="000000"/>
              </a:solidFill>
              <a:latin typeface="DM Sans"/>
              <a:ea typeface="DM Sans"/>
              <a:cs typeface="DM Sans"/>
              <a:sym typeface="DM Sans"/>
            </a:endParaRPr>
          </a:p>
        </p:txBody>
      </p:sp>
      <p:sp>
        <p:nvSpPr>
          <p:cNvPr id="269" name="Google Shape;269;g243b1e19191_0_1"/>
          <p:cNvSpPr/>
          <p:nvPr/>
        </p:nvSpPr>
        <p:spPr>
          <a:xfrm rot="5400000">
            <a:off x="3127521" y="3438273"/>
            <a:ext cx="731400" cy="731400"/>
          </a:xfrm>
          <a:prstGeom prst="ellipse">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595959"/>
              </a:solidFill>
              <a:latin typeface="Arial"/>
              <a:ea typeface="Arial"/>
              <a:cs typeface="Arial"/>
              <a:sym typeface="Arial"/>
            </a:endParaRPr>
          </a:p>
        </p:txBody>
      </p:sp>
      <p:sp>
        <p:nvSpPr>
          <p:cNvPr id="270" name="Google Shape;270;g243b1e19191_0_1"/>
          <p:cNvSpPr/>
          <p:nvPr/>
        </p:nvSpPr>
        <p:spPr>
          <a:xfrm>
            <a:off x="3255725" y="3564488"/>
            <a:ext cx="474991" cy="478958"/>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1" name="Google Shape;271;g243b1e19191_0_1"/>
          <p:cNvSpPr txBox="1"/>
          <p:nvPr/>
        </p:nvSpPr>
        <p:spPr>
          <a:xfrm>
            <a:off x="4430300" y="3536750"/>
            <a:ext cx="51351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Is this for prototyping purposes?</a:t>
            </a:r>
            <a:endParaRPr b="1" i="0" sz="1900" u="none" cap="none" strike="noStrike">
              <a:solidFill>
                <a:srgbClr val="000000"/>
              </a:solidFill>
              <a:latin typeface="DM Sans"/>
              <a:ea typeface="DM Sans"/>
              <a:cs typeface="DM Sans"/>
              <a:sym typeface="DM Sans"/>
            </a:endParaRPr>
          </a:p>
        </p:txBody>
      </p:sp>
      <p:sp>
        <p:nvSpPr>
          <p:cNvPr id="272" name="Google Shape;272;g243b1e19191_0_1"/>
          <p:cNvSpPr txBox="1"/>
          <p:nvPr/>
        </p:nvSpPr>
        <p:spPr>
          <a:xfrm>
            <a:off x="4430300" y="4601275"/>
            <a:ext cx="36195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How long do I want it to last?</a:t>
            </a:r>
            <a:endParaRPr b="1" i="0" sz="1900" u="none" cap="none" strike="noStrike">
              <a:solidFill>
                <a:srgbClr val="000000"/>
              </a:solidFill>
              <a:latin typeface="DM Sans"/>
              <a:ea typeface="DM Sans"/>
              <a:cs typeface="DM Sans"/>
              <a:sym typeface="DM Sans"/>
            </a:endParaRPr>
          </a:p>
        </p:txBody>
      </p:sp>
      <p:sp>
        <p:nvSpPr>
          <p:cNvPr id="273" name="Google Shape;273;g243b1e19191_0_1"/>
          <p:cNvSpPr/>
          <p:nvPr/>
        </p:nvSpPr>
        <p:spPr>
          <a:xfrm>
            <a:off x="3096176" y="4453550"/>
            <a:ext cx="774000" cy="763500"/>
          </a:xfrm>
          <a:prstGeom prst="ellipse">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4" name="Google Shape;274;g243b1e19191_0_1"/>
          <p:cNvSpPr/>
          <p:nvPr/>
        </p:nvSpPr>
        <p:spPr>
          <a:xfrm flipH="1">
            <a:off x="3262577" y="4601284"/>
            <a:ext cx="462092" cy="468033"/>
          </a:xfrm>
          <a:custGeom>
            <a:rect b="b" l="l" r="r" t="t"/>
            <a:pathLst>
              <a:path extrusionOk="0" h="3227814" w="3242753">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5" name="Google Shape;275;g243b1e19191_0_1"/>
          <p:cNvSpPr txBox="1"/>
          <p:nvPr/>
        </p:nvSpPr>
        <p:spPr>
          <a:xfrm>
            <a:off x="4430300" y="5623800"/>
            <a:ext cx="53724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M Sans"/>
                <a:ea typeface="DM Sans"/>
                <a:cs typeface="DM Sans"/>
                <a:sym typeface="DM Sans"/>
              </a:rPr>
              <a:t>How tough or brittle should the print be?</a:t>
            </a:r>
            <a:endParaRPr b="1" i="0" sz="1900" u="none" cap="none" strike="noStrike">
              <a:solidFill>
                <a:srgbClr val="000000"/>
              </a:solidFill>
              <a:latin typeface="DM Sans"/>
              <a:ea typeface="DM Sans"/>
              <a:cs typeface="DM Sans"/>
              <a:sym typeface="DM Sans"/>
            </a:endParaRPr>
          </a:p>
        </p:txBody>
      </p:sp>
      <p:sp>
        <p:nvSpPr>
          <p:cNvPr id="276" name="Google Shape;276;g243b1e19191_0_1"/>
          <p:cNvSpPr/>
          <p:nvPr/>
        </p:nvSpPr>
        <p:spPr>
          <a:xfrm>
            <a:off x="3094024" y="5452200"/>
            <a:ext cx="799200" cy="802800"/>
          </a:xfrm>
          <a:prstGeom prst="ellipse">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7" name="Google Shape;277;g243b1e19191_0_1"/>
          <p:cNvSpPr/>
          <p:nvPr/>
        </p:nvSpPr>
        <p:spPr>
          <a:xfrm>
            <a:off x="3408220" y="5576151"/>
            <a:ext cx="170808" cy="532658"/>
          </a:xfrm>
          <a:custGeom>
            <a:rect b="b" l="l" r="r" t="t"/>
            <a:pathLst>
              <a:path extrusionOk="0" h="2449001" w="785322">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ppt_w</p:attrName>
                                        </p:attrNameLst>
                                      </p:cBhvr>
                                      <p:tavLst>
                                        <p:tav fmla="" tm="0">
                                          <p:val>
                                            <p:strVal val="0"/>
                                          </p:val>
                                        </p:tav>
                                        <p:tav fmla="" tm="100000">
                                          <p:val>
                                            <p:strVal val="#ppt_w"/>
                                          </p:val>
                                        </p:tav>
                                      </p:tavLst>
                                    </p:anim>
                                    <p:anim calcmode="lin" valueType="num">
                                      <p:cBhvr additive="base">
                                        <p:cTn dur="1000"/>
                                        <p:tgtEl>
                                          <p:spTgt spid="2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ppt_w</p:attrName>
                                        </p:attrNameLst>
                                      </p:cBhvr>
                                      <p:tavLst>
                                        <p:tav fmla="" tm="0">
                                          <p:val>
                                            <p:strVal val="0"/>
                                          </p:val>
                                        </p:tav>
                                        <p:tav fmla="" tm="100000">
                                          <p:val>
                                            <p:strVal val="#ppt_w"/>
                                          </p:val>
                                        </p:tav>
                                      </p:tavLst>
                                    </p:anim>
                                    <p:anim calcmode="lin" valueType="num">
                                      <p:cBhvr additive="base">
                                        <p:cTn dur="1000"/>
                                        <p:tgtEl>
                                          <p:spTgt spid="2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ppt_w</p:attrName>
                                        </p:attrNameLst>
                                      </p:cBhvr>
                                      <p:tavLst>
                                        <p:tav fmla="" tm="0">
                                          <p:val>
                                            <p:strVal val="0"/>
                                          </p:val>
                                        </p:tav>
                                        <p:tav fmla="" tm="100000">
                                          <p:val>
                                            <p:strVal val="#ppt_w"/>
                                          </p:val>
                                        </p:tav>
                                      </p:tavLst>
                                    </p:anim>
                                    <p:anim calcmode="lin" valueType="num">
                                      <p:cBhvr additive="base">
                                        <p:cTn dur="1000"/>
                                        <p:tgtEl>
                                          <p:spTgt spid="26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ppt_w</p:attrName>
                                        </p:attrNameLst>
                                      </p:cBhvr>
                                      <p:tavLst>
                                        <p:tav fmla="" tm="0">
                                          <p:val>
                                            <p:strVal val="0"/>
                                          </p:val>
                                        </p:tav>
                                        <p:tav fmla="" tm="100000">
                                          <p:val>
                                            <p:strVal val="#ppt_w"/>
                                          </p:val>
                                        </p:tav>
                                      </p:tavLst>
                                    </p:anim>
                                    <p:anim calcmode="lin" valueType="num">
                                      <p:cBhvr additive="base">
                                        <p:cTn dur="1000"/>
                                        <p:tgtEl>
                                          <p:spTgt spid="2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ppt_w</p:attrName>
                                        </p:attrNameLst>
                                      </p:cBhvr>
                                      <p:tavLst>
                                        <p:tav fmla="" tm="0">
                                          <p:val>
                                            <p:strVal val="0"/>
                                          </p:val>
                                        </p:tav>
                                        <p:tav fmla="" tm="100000">
                                          <p:val>
                                            <p:strVal val="#ppt_w"/>
                                          </p:val>
                                        </p:tav>
                                      </p:tavLst>
                                    </p:anim>
                                    <p:anim calcmode="lin" valueType="num">
                                      <p:cBhvr additive="base">
                                        <p:cTn dur="1000"/>
                                        <p:tgtEl>
                                          <p:spTgt spid="26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ppt_w</p:attrName>
                                        </p:attrNameLst>
                                      </p:cBhvr>
                                      <p:tavLst>
                                        <p:tav fmla="" tm="0">
                                          <p:val>
                                            <p:strVal val="0"/>
                                          </p:val>
                                        </p:tav>
                                        <p:tav fmla="" tm="100000">
                                          <p:val>
                                            <p:strVal val="#ppt_w"/>
                                          </p:val>
                                        </p:tav>
                                      </p:tavLst>
                                    </p:anim>
                                    <p:anim calcmode="lin" valueType="num">
                                      <p:cBhvr additive="base">
                                        <p:cTn dur="1000"/>
                                        <p:tgtEl>
                                          <p:spTgt spid="26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1000"/>
                                        <p:tgtEl>
                                          <p:spTgt spid="271"/>
                                        </p:tgtEl>
                                        <p:attrNameLst>
                                          <p:attrName>ppt_w</p:attrName>
                                        </p:attrNameLst>
                                      </p:cBhvr>
                                      <p:tavLst>
                                        <p:tav fmla="" tm="0">
                                          <p:val>
                                            <p:strVal val="0"/>
                                          </p:val>
                                        </p:tav>
                                        <p:tav fmla="" tm="100000">
                                          <p:val>
                                            <p:strVal val="#ppt_w"/>
                                          </p:val>
                                        </p:tav>
                                      </p:tavLst>
                                    </p:anim>
                                    <p:anim calcmode="lin" valueType="num">
                                      <p:cBhvr additive="base">
                                        <p:cTn dur="1000"/>
                                        <p:tgtEl>
                                          <p:spTgt spid="2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ppt_w</p:attrName>
                                        </p:attrNameLst>
                                      </p:cBhvr>
                                      <p:tavLst>
                                        <p:tav fmla="" tm="0">
                                          <p:val>
                                            <p:strVal val="0"/>
                                          </p:val>
                                        </p:tav>
                                        <p:tav fmla="" tm="100000">
                                          <p:val>
                                            <p:strVal val="#ppt_w"/>
                                          </p:val>
                                        </p:tav>
                                      </p:tavLst>
                                    </p:anim>
                                    <p:anim calcmode="lin" valueType="num">
                                      <p:cBhvr additive="base">
                                        <p:cTn dur="1000"/>
                                        <p:tgtEl>
                                          <p:spTgt spid="26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ppt_w</p:attrName>
                                        </p:attrNameLst>
                                      </p:cBhvr>
                                      <p:tavLst>
                                        <p:tav fmla="" tm="0">
                                          <p:val>
                                            <p:strVal val="0"/>
                                          </p:val>
                                        </p:tav>
                                        <p:tav fmla="" tm="100000">
                                          <p:val>
                                            <p:strVal val="#ppt_w"/>
                                          </p:val>
                                        </p:tav>
                                      </p:tavLst>
                                    </p:anim>
                                    <p:anim calcmode="lin" valueType="num">
                                      <p:cBhvr additive="base">
                                        <p:cTn dur="1000"/>
                                        <p:tgtEl>
                                          <p:spTgt spid="2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ppt_w</p:attrName>
                                        </p:attrNameLst>
                                      </p:cBhvr>
                                      <p:tavLst>
                                        <p:tav fmla="" tm="0">
                                          <p:val>
                                            <p:strVal val="0"/>
                                          </p:val>
                                        </p:tav>
                                        <p:tav fmla="" tm="100000">
                                          <p:val>
                                            <p:strVal val="#ppt_w"/>
                                          </p:val>
                                        </p:tav>
                                      </p:tavLst>
                                    </p:anim>
                                    <p:anim calcmode="lin" valueType="num">
                                      <p:cBhvr additive="base">
                                        <p:cTn dur="1000"/>
                                        <p:tgtEl>
                                          <p:spTgt spid="2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ppt_w</p:attrName>
                                        </p:attrNameLst>
                                      </p:cBhvr>
                                      <p:tavLst>
                                        <p:tav fmla="" tm="0">
                                          <p:val>
                                            <p:strVal val="0"/>
                                          </p:val>
                                        </p:tav>
                                        <p:tav fmla="" tm="100000">
                                          <p:val>
                                            <p:strVal val="#ppt_w"/>
                                          </p:val>
                                        </p:tav>
                                      </p:tavLst>
                                    </p:anim>
                                    <p:anim calcmode="lin" valueType="num">
                                      <p:cBhvr additive="base">
                                        <p:cTn dur="1000"/>
                                        <p:tgtEl>
                                          <p:spTgt spid="2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ppt_w</p:attrName>
                                        </p:attrNameLst>
                                      </p:cBhvr>
                                      <p:tavLst>
                                        <p:tav fmla="" tm="0">
                                          <p:val>
                                            <p:strVal val="0"/>
                                          </p:val>
                                        </p:tav>
                                        <p:tav fmla="" tm="100000">
                                          <p:val>
                                            <p:strVal val="#ppt_w"/>
                                          </p:val>
                                        </p:tav>
                                      </p:tavLst>
                                    </p:anim>
                                    <p:anim calcmode="lin" valueType="num">
                                      <p:cBhvr additive="base">
                                        <p:cTn dur="1000"/>
                                        <p:tgtEl>
                                          <p:spTgt spid="2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ppt_w</p:attrName>
                                        </p:attrNameLst>
                                      </p:cBhvr>
                                      <p:tavLst>
                                        <p:tav fmla="" tm="0">
                                          <p:val>
                                            <p:strVal val="0"/>
                                          </p:val>
                                        </p:tav>
                                        <p:tav fmla="" tm="100000">
                                          <p:val>
                                            <p:strVal val="#ppt_w"/>
                                          </p:val>
                                        </p:tav>
                                      </p:tavLst>
                                    </p:anim>
                                    <p:anim calcmode="lin" valueType="num">
                                      <p:cBhvr additive="base">
                                        <p:cTn dur="1000"/>
                                        <p:tgtEl>
                                          <p:spTgt spid="27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ppt_w</p:attrName>
                                        </p:attrNameLst>
                                      </p:cBhvr>
                                      <p:tavLst>
                                        <p:tav fmla="" tm="0">
                                          <p:val>
                                            <p:strVal val="0"/>
                                          </p:val>
                                        </p:tav>
                                        <p:tav fmla="" tm="100000">
                                          <p:val>
                                            <p:strVal val="#ppt_w"/>
                                          </p:val>
                                        </p:tav>
                                      </p:tavLst>
                                    </p:anim>
                                    <p:anim calcmode="lin" valueType="num">
                                      <p:cBhvr additive="base">
                                        <p:cTn dur="1000"/>
                                        <p:tgtEl>
                                          <p:spTgt spid="2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ppt_w</p:attrName>
                                        </p:attrNameLst>
                                      </p:cBhvr>
                                      <p:tavLst>
                                        <p:tav fmla="" tm="0">
                                          <p:val>
                                            <p:strVal val="0"/>
                                          </p:val>
                                        </p:tav>
                                        <p:tav fmla="" tm="100000">
                                          <p:val>
                                            <p:strVal val="#ppt_w"/>
                                          </p:val>
                                        </p:tav>
                                      </p:tavLst>
                                    </p:anim>
                                    <p:anim calcmode="lin" valueType="num">
                                      <p:cBhvr additive="base">
                                        <p:cTn dur="1000"/>
                                        <p:tgtEl>
                                          <p:spTgt spid="27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over and End Slide Master">
  <a:themeElements>
    <a:clrScheme name="ALLPPT-409">
      <a:dk1>
        <a:srgbClr val="000000"/>
      </a:dk1>
      <a:lt1>
        <a:srgbClr val="FFFFFF"/>
      </a:lt1>
      <a:dk2>
        <a:srgbClr val="1F497D"/>
      </a:dk2>
      <a:lt2>
        <a:srgbClr val="EEECE1"/>
      </a:lt2>
      <a:accent1>
        <a:srgbClr val="EF5E42"/>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ction Break Slide Master">
  <a:themeElements>
    <a:clrScheme name="ALLPPT-409">
      <a:dk1>
        <a:srgbClr val="000000"/>
      </a:dk1>
      <a:lt1>
        <a:srgbClr val="FFFFFF"/>
      </a:lt1>
      <a:dk2>
        <a:srgbClr val="1F497D"/>
      </a:dk2>
      <a:lt2>
        <a:srgbClr val="EEECE1"/>
      </a:lt2>
      <a:accent1>
        <a:srgbClr val="EF5E42"/>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409">
      <a:dk1>
        <a:srgbClr val="000000"/>
      </a:dk1>
      <a:lt1>
        <a:srgbClr val="FFFFFF"/>
      </a:lt1>
      <a:dk2>
        <a:srgbClr val="1F497D"/>
      </a:dk2>
      <a:lt2>
        <a:srgbClr val="EEECE1"/>
      </a:lt2>
      <a:accent1>
        <a:srgbClr val="EF5E42"/>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